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9.xml" ContentType="application/vnd.openxmlformats-officedocument.presentationml.slide+xml"/>
  <Override PartName="/ppt/slides/slide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12192000" cy="6858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presProps" Target="presProps.xml" /><Relationship Id="rId16" Type="http://schemas.openxmlformats.org/officeDocument/2006/relationships/tableStyles" Target="tableStyles.xml" /><Relationship Id="rId17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Fifth level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Fifth level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Click to edit Master text styles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ru-RU"/>
              <a:t>Click icon to add picture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Click to edit Master text styles</a:t>
            </a:r>
            <a:endParaRPr/>
          </a:p>
          <a:p>
            <a:pPr lvl="1">
              <a:defRPr/>
            </a:pPr>
            <a:r>
              <a:rPr lang="ru-RU"/>
              <a:t>Second level</a:t>
            </a:r>
            <a:endParaRPr/>
          </a:p>
          <a:p>
            <a:pPr lvl="2">
              <a:defRPr/>
            </a:pPr>
            <a:r>
              <a:rPr lang="ru-RU"/>
              <a:t>Third level</a:t>
            </a:r>
            <a:endParaRPr/>
          </a:p>
          <a:p>
            <a:pPr lvl="3">
              <a:defRPr/>
            </a:pPr>
            <a:r>
              <a:rPr lang="ru-RU"/>
              <a:t>Fourth level</a:t>
            </a:r>
            <a:endParaRPr/>
          </a:p>
          <a:p>
            <a:pPr lvl="4">
              <a:defRPr/>
            </a:pPr>
            <a:r>
              <a:rPr lang="ru-RU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3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-14322" y="4494651"/>
            <a:ext cx="12220645" cy="235779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lvl="0" algn="r">
              <a:defRPr/>
            </a:pPr>
            <a:r>
              <a:rPr lang="ru-RU">
                <a:solidFill>
                  <a:schemeClr val="bg1"/>
                </a:solidFill>
              </a:rPr>
              <a:t>Выполнил: Исраилов Амирхон Бегалиевич</a:t>
            </a:r>
            <a:endParaRPr>
              <a:solidFill>
                <a:schemeClr val="bg1"/>
              </a:solidFill>
            </a:endParaRPr>
          </a:p>
          <a:p>
            <a:pPr lvl="0" algn="r">
              <a:defRPr/>
            </a:pPr>
            <a:r>
              <a:rPr>
                <a:solidFill>
                  <a:schemeClr val="bg1"/>
                </a:solidFill>
              </a:rPr>
              <a:t>Руководитель: Чопчиян Александр Владимирович</a:t>
            </a:r>
            <a:endParaRPr>
              <a:solidFill>
                <a:schemeClr val="bg1"/>
              </a:solidFill>
            </a:endParaRPr>
          </a:p>
          <a:p>
            <a:pPr lvl="0" algn="ctr">
              <a:defRPr/>
            </a:pPr>
            <a:endParaRPr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>
                <a:solidFill>
                  <a:schemeClr val="bg1"/>
                </a:solidFill>
              </a:rPr>
              <a:t>г.Новосибирск</a:t>
            </a:r>
            <a:endParaRPr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ru-RU">
                <a:solidFill>
                  <a:schemeClr val="bg1"/>
                </a:solidFill>
              </a:rPr>
              <a:t>2025г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269970700" name=""/>
          <p:cNvSpPr txBox="1"/>
          <p:nvPr/>
        </p:nvSpPr>
        <p:spPr bwMode="auto">
          <a:xfrm flipH="0" flipV="0">
            <a:off x="3179904" y="84043"/>
            <a:ext cx="6231482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ru-RU" sz="1800" b="0" i="0" u="none" strike="noStrike" cap="none" spc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Новосибирский Строительно-Монтажный колледж</a:t>
            </a:r>
            <a:endParaRPr sz="1800">
              <a:solidFill>
                <a:schemeClr val="bg1"/>
              </a:solidFill>
            </a:endParaRPr>
          </a:p>
        </p:txBody>
      </p:sp>
      <p:pic>
        <p:nvPicPr>
          <p:cNvPr id="74046585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527872" y="1111249"/>
            <a:ext cx="3136255" cy="3079802"/>
          </a:xfrm>
          <a:prstGeom prst="rect">
            <a:avLst/>
          </a:prstGeom>
        </p:spPr>
      </p:pic>
      <p:sp>
        <p:nvSpPr>
          <p:cNvPr id="137615365" name=""/>
          <p:cNvSpPr txBox="1"/>
          <p:nvPr/>
        </p:nvSpPr>
        <p:spPr bwMode="auto">
          <a:xfrm flipH="0" flipV="0">
            <a:off x="5029579" y="1873731"/>
            <a:ext cx="2132841" cy="15548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4800">
                <a:solidFill>
                  <a:schemeClr val="bg1"/>
                </a:solidFill>
              </a:rPr>
              <a:t>Cookie Clicker</a:t>
            </a:r>
            <a:endParaRPr sz="48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2349320" name="Заголовок 1"/>
          <p:cNvSpPr>
            <a:spLocks noGrp="1"/>
          </p:cNvSpPr>
          <p:nvPr>
            <p:ph type="title"/>
          </p:nvPr>
        </p:nvSpPr>
        <p:spPr bwMode="auto">
          <a:xfrm flipH="0" flipV="0">
            <a:off x="296582" y="93382"/>
            <a:ext cx="3383638" cy="476249"/>
          </a:xfrm>
        </p:spPr>
        <p:txBody>
          <a:bodyPr/>
          <a:lstStyle/>
          <a:p>
            <a:pPr>
              <a:defRPr/>
            </a:pPr>
            <a:r>
              <a:rPr sz="2600">
                <a:solidFill>
                  <a:schemeClr val="bg1"/>
                </a:solidFill>
              </a:rPr>
              <a:t>Техническая часть</a:t>
            </a:r>
            <a:endParaRPr sz="2600">
              <a:solidFill>
                <a:schemeClr val="bg1"/>
              </a:solidFill>
            </a:endParaRPr>
          </a:p>
        </p:txBody>
      </p:sp>
      <p:sp>
        <p:nvSpPr>
          <p:cNvPr id="1320379598" name="Объект 2"/>
          <p:cNvSpPr>
            <a:spLocks noGrp="1"/>
          </p:cNvSpPr>
          <p:nvPr>
            <p:ph idx="1"/>
          </p:nvPr>
        </p:nvSpPr>
        <p:spPr bwMode="auto">
          <a:xfrm flipH="0" flipV="0">
            <a:off x="402499" y="719043"/>
            <a:ext cx="6406029" cy="605663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0" indent="0">
              <a:buFont typeface="Arial"/>
              <a:buNone/>
              <a:defRPr/>
            </a:pPr>
            <a:r>
              <a:rPr lang="ru-RU" sz="1800" b="0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в классе CookieClickerScreen (который наследуется от StatefulWidget) отвечает за создание и связывание объекта состояния (State) с самим виджетом.</a:t>
            </a:r>
            <a:endParaRPr lang="ru-RU" sz="1800" b="0" i="0" u="none" strike="noStrike" cap="none" spc="0">
              <a:solidFill>
                <a:schemeClr val="bg1"/>
              </a:solidFill>
              <a:latin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ru-RU" sz="1800" b="0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Класс CookieClickerScreen — это StatefulWidget, то есть виджет с изменяемым состоянием.</a:t>
            </a:r>
            <a:endParaRPr lang="ru-RU" sz="1800" b="0" i="0" u="none" strike="noStrike" cap="none" spc="0">
              <a:solidFill>
                <a:schemeClr val="bg1"/>
              </a:solidFill>
              <a:latin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ru-RU" sz="1800" b="0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Сам StatefulWidget является неизменяемым (immutable) объектом, который описывает конфигурацию виджета.</a:t>
            </a:r>
            <a:endParaRPr lang="ru-RU" sz="1800" b="0" i="0" u="none" strike="noStrike" cap="none" spc="0">
              <a:solidFill>
                <a:schemeClr val="bg1"/>
              </a:solidFill>
              <a:latin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ru-RU" sz="1800" b="0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Для хранения и управления изменяемыми данными (состоянием) Flutter требует создать отдельный класс, наследующийся от State, в вашем случае — _CookieClickerScreenState.</a:t>
            </a:r>
            <a:endParaRPr lang="ru-RU" sz="1800" b="0" i="0" u="none" strike="noStrike" cap="none" spc="0">
              <a:solidFill>
                <a:schemeClr val="bg1"/>
              </a:solidFill>
              <a:latin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ru-RU" sz="1800" b="0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- Метод createState() вызывается фреймворком Flutter при вставке виджета в дерево и должен вернуть новый экземпляр состояния.</a:t>
            </a:r>
            <a:endParaRPr sz="1800">
              <a:solidFill>
                <a:schemeClr val="bg1"/>
              </a:solidFill>
            </a:endParaRPr>
          </a:p>
        </p:txBody>
      </p:sp>
      <p:pic>
        <p:nvPicPr>
          <p:cNvPr id="1599165782" name=""/>
          <p:cNvPicPr>
            <a:picLocks noChangeAspect="1"/>
          </p:cNvPicPr>
          <p:nvPr/>
        </p:nvPicPr>
        <p:blipFill>
          <a:blip r:embed="rId3"/>
          <a:srcRect l="0" t="12935" r="73567" b="21025"/>
          <a:stretch/>
        </p:blipFill>
        <p:spPr bwMode="auto">
          <a:xfrm flipH="0" flipV="0">
            <a:off x="6864558" y="93382"/>
            <a:ext cx="5238749" cy="66822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7265033" name="Заголовок 1"/>
          <p:cNvSpPr>
            <a:spLocks noGrp="1"/>
          </p:cNvSpPr>
          <p:nvPr>
            <p:ph type="title"/>
          </p:nvPr>
        </p:nvSpPr>
        <p:spPr bwMode="auto">
          <a:xfrm flipH="0" flipV="0">
            <a:off x="838198" y="365124"/>
            <a:ext cx="10515600" cy="559360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sz="3600">
                <a:solidFill>
                  <a:schemeClr val="bg1"/>
                </a:solidFill>
              </a:rPr>
              <a:t>Что можно улучшить</a:t>
            </a:r>
            <a:endParaRPr sz="4800">
              <a:solidFill>
                <a:schemeClr val="bg1"/>
              </a:solidFill>
            </a:endParaRPr>
          </a:p>
        </p:txBody>
      </p:sp>
      <p:sp>
        <p:nvSpPr>
          <p:cNvPr id="2092203858" name="Объект 2"/>
          <p:cNvSpPr>
            <a:spLocks noGrp="1"/>
          </p:cNvSpPr>
          <p:nvPr>
            <p:ph idx="1"/>
          </p:nvPr>
        </p:nvSpPr>
        <p:spPr bwMode="auto">
          <a:xfrm flipH="0" flipV="0">
            <a:off x="654632" y="1223307"/>
            <a:ext cx="10699166" cy="4953654"/>
          </a:xfrm>
        </p:spPr>
        <p:txBody>
          <a:bodyPr/>
          <a:lstStyle/>
          <a:p>
            <a:pPr>
              <a:defRPr/>
            </a:pPr>
            <a:r>
              <a:rPr sz="2000">
                <a:solidFill>
                  <a:schemeClr val="bg1"/>
                </a:solidFill>
              </a:rPr>
              <a:t>Реализовать настройки графики, геймплея.</a:t>
            </a:r>
            <a:endParaRPr sz="2000">
              <a:solidFill>
                <a:schemeClr val="bg1"/>
              </a:solidFill>
            </a:endParaRPr>
          </a:p>
          <a:p>
            <a:pPr>
              <a:defRPr/>
            </a:pPr>
            <a:r>
              <a:rPr sz="2000">
                <a:solidFill>
                  <a:schemeClr val="bg1"/>
                </a:solidFill>
              </a:rPr>
              <a:t> добавить какую либо анимацию например: выпадение маленьких печенек из большой.</a:t>
            </a:r>
            <a:endParaRPr sz="2000">
              <a:solidFill>
                <a:schemeClr val="bg1"/>
              </a:solidFill>
            </a:endParaRPr>
          </a:p>
          <a:p>
            <a:pPr>
              <a:defRPr/>
            </a:pPr>
            <a:r>
              <a:rPr sz="2000">
                <a:solidFill>
                  <a:schemeClr val="bg1"/>
                </a:solidFill>
              </a:rPr>
              <a:t>Добавить магазин улучшений который позволит увеличивать количество добавляемых очков за один клик, а так же добавить в магазин автокликер.</a:t>
            </a:r>
            <a:endParaRPr sz="2000">
              <a:solidFill>
                <a:schemeClr val="bg1"/>
              </a:solidFill>
            </a:endParaRPr>
          </a:p>
          <a:p>
            <a:pPr>
              <a:defRPr/>
            </a:pPr>
            <a:r>
              <a:rPr sz="2000">
                <a:solidFill>
                  <a:schemeClr val="bg1"/>
                </a:solidFill>
              </a:rPr>
              <a:t>Изменить интерфейс добавить к кнопкам старт, настроек и кнопке выход небольшие печенеки.</a:t>
            </a:r>
            <a:endParaRPr sz="2000">
              <a:solidFill>
                <a:schemeClr val="bg1"/>
              </a:solidFill>
            </a:endParaRPr>
          </a:p>
          <a:p>
            <a:pPr marL="0" indent="0">
              <a:buFont typeface="Arial"/>
              <a:buNone/>
              <a:defRPr/>
            </a:pPr>
            <a:endParaRPr sz="20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3289731" name="Заголовок 1"/>
          <p:cNvSpPr>
            <a:spLocks noGrp="1"/>
          </p:cNvSpPr>
          <p:nvPr>
            <p:ph type="title"/>
          </p:nvPr>
        </p:nvSpPr>
        <p:spPr bwMode="auto">
          <a:xfrm flipH="0" flipV="0">
            <a:off x="3409411" y="1896595"/>
            <a:ext cx="5696323" cy="1325562"/>
          </a:xfrm>
          <a:prstGeom prst="rect">
            <a:avLst/>
          </a:prstGeom>
          <a:noFill/>
        </p:spPr>
        <p:txBody>
          <a:bodyPr/>
          <a:lstStyle/>
          <a:p>
            <a:pPr>
              <a:defRPr/>
            </a:pPr>
            <a:r>
              <a:rPr>
                <a:solidFill>
                  <a:schemeClr val="bg1"/>
                </a:solidFill>
                <a:latin typeface="Noto Sans Symbols Med"/>
                <a:ea typeface="Noto Sans Symbols Med"/>
                <a:cs typeface="Noto Sans Symbols Med"/>
              </a:rPr>
              <a:t>Спасибо за внимание</a:t>
            </a:r>
            <a:endParaRPr>
              <a:solidFill>
                <a:schemeClr val="bg1"/>
              </a:solidFill>
              <a:latin typeface="Noto Sans Symbols Med"/>
              <a:cs typeface="Noto Sans Symbols Me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134114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>
                <a:solidFill>
                  <a:schemeClr val="bg1"/>
                </a:solidFill>
              </a:rPr>
              <a:t>Цель работы: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772367700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 sz="2800" b="0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Показать, что я сделал.</a:t>
            </a:r>
            <a:endParaRPr lang="ru-RU" sz="2800" b="0" i="0" u="none" strike="noStrike" cap="none" spc="0">
              <a:solidFill>
                <a:schemeClr val="bg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ru-RU" sz="2800" b="0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Объяснить, как я это реализовал.</a:t>
            </a:r>
            <a:endParaRPr lang="ru-RU" sz="2800" b="0" i="0" u="none" strike="noStrike" cap="none" spc="0">
              <a:solidFill>
                <a:schemeClr val="bg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ru-RU" sz="2800" b="0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Убедить, что мой проект — ценный, рабочий и осмысленный.</a:t>
            </a:r>
            <a:endParaRPr lang="ru-RU" sz="2800" b="0" i="0" u="none" strike="noStrike" cap="none" spc="0">
              <a:solidFill>
                <a:schemeClr val="bg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ru-RU" sz="2800" b="0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Научиться коротко и уверенно рассказывать о своем коде и решениях.</a:t>
            </a:r>
            <a:endParaRPr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7601421" name="Заголовок 1"/>
          <p:cNvSpPr>
            <a:spLocks noGrp="1"/>
          </p:cNvSpPr>
          <p:nvPr>
            <p:ph type="title"/>
          </p:nvPr>
        </p:nvSpPr>
        <p:spPr bwMode="auto">
          <a:xfrm>
            <a:off x="357325" y="-226719"/>
            <a:ext cx="10515600" cy="1325562"/>
          </a:xfrm>
        </p:spPr>
        <p:txBody>
          <a:bodyPr/>
          <a:lstStyle/>
          <a:p>
            <a:pPr>
              <a:defRPr/>
            </a:pPr>
            <a:r>
              <a:rPr>
                <a:solidFill>
                  <a:schemeClr val="bg1"/>
                </a:solidFill>
              </a:rPr>
              <a:t>Интерфейс и его работа:</a:t>
            </a:r>
            <a:endParaRPr>
              <a:solidFill>
                <a:schemeClr val="bg1"/>
              </a:solidFill>
            </a:endParaRPr>
          </a:p>
        </p:txBody>
      </p:sp>
      <p:pic>
        <p:nvPicPr>
          <p:cNvPr id="874686779" name=""/>
          <p:cNvPicPr>
            <a:picLocks noChangeAspect="1"/>
          </p:cNvPicPr>
          <p:nvPr/>
        </p:nvPicPr>
        <p:blipFill>
          <a:blip r:embed="rId3"/>
          <a:srcRect l="72747" t="4449" r="0" b="3721"/>
          <a:stretch/>
        </p:blipFill>
        <p:spPr bwMode="auto">
          <a:xfrm flipH="0" flipV="0">
            <a:off x="946" y="1098843"/>
            <a:ext cx="3047736" cy="5776572"/>
          </a:xfrm>
          <a:prstGeom prst="rect">
            <a:avLst/>
          </a:prstGeom>
        </p:spPr>
      </p:pic>
      <p:sp>
        <p:nvSpPr>
          <p:cNvPr id="992282112" name=""/>
          <p:cNvSpPr txBox="1"/>
          <p:nvPr/>
        </p:nvSpPr>
        <p:spPr bwMode="auto">
          <a:xfrm flipH="0" flipV="0">
            <a:off x="3134699" y="1133474"/>
            <a:ext cx="1258020" cy="2012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</a:rPr>
              <a:t>при нажатии кнопки старт меняется экран на игровой </a:t>
            </a:r>
            <a:endParaRPr>
              <a:solidFill>
                <a:schemeClr val="bg1"/>
              </a:solidFill>
            </a:endParaRPr>
          </a:p>
        </p:txBody>
      </p:sp>
      <p:pic>
        <p:nvPicPr>
          <p:cNvPr id="1223390779" name=""/>
          <p:cNvPicPr>
            <a:picLocks noChangeAspect="1"/>
          </p:cNvPicPr>
          <p:nvPr/>
        </p:nvPicPr>
        <p:blipFill>
          <a:blip r:embed="rId4"/>
          <a:srcRect l="72976" t="4444" r="0" b="3750"/>
          <a:stretch/>
        </p:blipFill>
        <p:spPr bwMode="auto">
          <a:xfrm flipH="0" flipV="0">
            <a:off x="4278419" y="1098843"/>
            <a:ext cx="3022848" cy="5776572"/>
          </a:xfrm>
          <a:prstGeom prst="rect">
            <a:avLst/>
          </a:prstGeom>
        </p:spPr>
      </p:pic>
      <p:sp>
        <p:nvSpPr>
          <p:cNvPr id="182544333" name=""/>
          <p:cNvSpPr txBox="1"/>
          <p:nvPr/>
        </p:nvSpPr>
        <p:spPr bwMode="auto">
          <a:xfrm flipH="0" flipV="0">
            <a:off x="7301268" y="1171575"/>
            <a:ext cx="1977824" cy="36579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</a:rPr>
              <a:t>при нажатии на печеньку </a:t>
            </a:r>
            <a:endParaRPr>
              <a:solidFill>
                <a:schemeClr val="bg1"/>
              </a:solidFill>
            </a:endParaRPr>
          </a:p>
          <a:p>
            <a:pPr>
              <a:defRPr/>
            </a:pPr>
            <a:r>
              <a:rPr>
                <a:solidFill>
                  <a:schemeClr val="bg1"/>
                </a:solidFill>
              </a:rPr>
              <a:t>количество очков увеличивается.</a:t>
            </a:r>
            <a:endParaRPr>
              <a:solidFill>
                <a:schemeClr val="bg1"/>
              </a:solidFill>
            </a:endParaRPr>
          </a:p>
          <a:p>
            <a:pPr>
              <a:defRPr/>
            </a:pPr>
            <a:r>
              <a:rPr>
                <a:solidFill>
                  <a:schemeClr val="bg1"/>
                </a:solidFill>
              </a:rPr>
              <a:t>Я сделал это через setState </a:t>
            </a:r>
            <a:r>
              <a:rPr lang="ru-RU" sz="1800" b="0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метод класса State</a:t>
            </a:r>
            <a:r>
              <a:rPr>
                <a:solidFill>
                  <a:schemeClr val="bg1"/>
                </a:solidFill>
              </a:rPr>
              <a:t>. Ф</a:t>
            </a:r>
            <a:r>
              <a:rPr lang="ru-RU" sz="1800" b="0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ункция, которая увеличивает значение счётчика</a:t>
            </a:r>
            <a:r>
              <a:rPr>
                <a:solidFill>
                  <a:schemeClr val="bg1"/>
                </a:solidFill>
              </a:rPr>
              <a:t>.</a:t>
            </a:r>
            <a:endParaRPr>
              <a:solidFill>
                <a:schemeClr val="bg1"/>
              </a:solidFill>
            </a:endParaRPr>
          </a:p>
        </p:txBody>
      </p:sp>
      <p:pic>
        <p:nvPicPr>
          <p:cNvPr id="1195723434" name=""/>
          <p:cNvPicPr>
            <a:picLocks noChangeAspect="1"/>
          </p:cNvPicPr>
          <p:nvPr/>
        </p:nvPicPr>
        <p:blipFill>
          <a:blip r:embed="rId5"/>
          <a:srcRect l="72976" t="13611" r="0" b="8055"/>
          <a:stretch/>
        </p:blipFill>
        <p:spPr bwMode="auto">
          <a:xfrm flipH="0" flipV="0">
            <a:off x="9183074" y="1098843"/>
            <a:ext cx="3008924" cy="5776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5055533" name="Заголовок 1"/>
          <p:cNvSpPr>
            <a:spLocks noGrp="1"/>
          </p:cNvSpPr>
          <p:nvPr>
            <p:ph type="title"/>
          </p:nvPr>
        </p:nvSpPr>
        <p:spPr bwMode="auto">
          <a:xfrm flipH="0" flipV="0">
            <a:off x="238124" y="365124"/>
            <a:ext cx="10515600" cy="654049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ru-RU" sz="4400" b="0" i="0" u="none" strike="noStrike" cap="none" spc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Интерфейс и его работа:</a:t>
            </a:r>
            <a:endParaRPr sz="4400">
              <a:solidFill>
                <a:schemeClr val="bg1"/>
              </a:solidFill>
            </a:endParaRPr>
          </a:p>
          <a:p>
            <a:pPr>
              <a:defRPr/>
            </a:pPr>
            <a:endParaRPr>
              <a:solidFill>
                <a:schemeClr val="bg1"/>
              </a:solidFill>
            </a:endParaRPr>
          </a:p>
        </p:txBody>
      </p:sp>
      <p:pic>
        <p:nvPicPr>
          <p:cNvPr id="1153379886" name=""/>
          <p:cNvPicPr>
            <a:picLocks noChangeAspect="1"/>
          </p:cNvPicPr>
          <p:nvPr/>
        </p:nvPicPr>
        <p:blipFill>
          <a:blip r:embed="rId3"/>
          <a:srcRect l="72976" t="4583" r="0" b="3611"/>
          <a:stretch/>
        </p:blipFill>
        <p:spPr bwMode="auto">
          <a:xfrm flipH="0" flipV="0">
            <a:off x="323849" y="896257"/>
            <a:ext cx="3134699" cy="5990317"/>
          </a:xfrm>
          <a:prstGeom prst="rect">
            <a:avLst/>
          </a:prstGeom>
        </p:spPr>
      </p:pic>
      <p:pic>
        <p:nvPicPr>
          <p:cNvPr id="1792435058" name=""/>
          <p:cNvPicPr>
            <a:picLocks noChangeAspect="1"/>
          </p:cNvPicPr>
          <p:nvPr/>
        </p:nvPicPr>
        <p:blipFill>
          <a:blip r:embed="rId4"/>
          <a:srcRect l="72976" t="4305" r="0" b="3611"/>
          <a:stretch/>
        </p:blipFill>
        <p:spPr bwMode="auto">
          <a:xfrm flipH="0" flipV="0">
            <a:off x="5163269" y="896257"/>
            <a:ext cx="3125243" cy="5990317"/>
          </a:xfrm>
          <a:prstGeom prst="rect">
            <a:avLst/>
          </a:prstGeom>
        </p:spPr>
      </p:pic>
      <p:sp>
        <p:nvSpPr>
          <p:cNvPr id="538130870" name=""/>
          <p:cNvSpPr txBox="1"/>
          <p:nvPr/>
        </p:nvSpPr>
        <p:spPr bwMode="auto">
          <a:xfrm flipH="0" flipV="0">
            <a:off x="3610949" y="1038224"/>
            <a:ext cx="1552320" cy="2012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</a:rPr>
              <a:t>при нажатии на кнопку settings открывается отдельная вкладка с настройками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741591929" name=""/>
          <p:cNvSpPr txBox="1"/>
          <p:nvPr/>
        </p:nvSpPr>
        <p:spPr bwMode="auto">
          <a:xfrm flipH="0" flipV="0">
            <a:off x="8525849" y="952499"/>
            <a:ext cx="2990219" cy="173772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</a:rPr>
              <a:t>при нажатии на кнопку Exit кнопка нажимается но ничего не происходит так как я не реализовал функцию выхода из приложения</a:t>
            </a:r>
            <a:endParaRPr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2469738" name="Заголовок 1"/>
          <p:cNvSpPr>
            <a:spLocks noGrp="1"/>
          </p:cNvSpPr>
          <p:nvPr>
            <p:ph type="title"/>
          </p:nvPr>
        </p:nvSpPr>
        <p:spPr bwMode="auto">
          <a:xfrm flipH="0" flipV="0">
            <a:off x="738676" y="75263"/>
            <a:ext cx="10650036" cy="673098"/>
          </a:xfrm>
        </p:spPr>
        <p:txBody>
          <a:bodyPr/>
          <a:lstStyle/>
          <a:p>
            <a:pPr>
              <a:defRPr/>
            </a:pPr>
            <a:r>
              <a:rPr>
                <a:solidFill>
                  <a:schemeClr val="bg1"/>
                </a:solidFill>
              </a:rPr>
              <a:t>Техническая часть Дерево виджетов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929971036" name=""/>
          <p:cNvSpPr txBox="1"/>
          <p:nvPr/>
        </p:nvSpPr>
        <p:spPr bwMode="auto">
          <a:xfrm flipH="0" flipV="0">
            <a:off x="451252" y="2418246"/>
            <a:ext cx="1145001" cy="323643"/>
          </a:xfrm>
          <a:prstGeom prst="ellipse">
            <a:avLst/>
          </a:prstGeom>
          <a:solidFill>
            <a:srgbClr val="FF0000"/>
          </a:solidFill>
          <a:ln w="19049">
            <a:solidFill>
              <a:schemeClr val="tx1"/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900">
                <a:solidFill>
                  <a:schemeClr val="tx1"/>
                </a:solidFill>
              </a:rPr>
              <a:t>materialApp</a:t>
            </a:r>
            <a:endParaRPr sz="900">
              <a:solidFill>
                <a:schemeClr val="tx1"/>
              </a:solidFill>
            </a:endParaRPr>
          </a:p>
        </p:txBody>
      </p:sp>
      <p:sp>
        <p:nvSpPr>
          <p:cNvPr id="1228710435" name=""/>
          <p:cNvSpPr txBox="1"/>
          <p:nvPr/>
        </p:nvSpPr>
        <p:spPr bwMode="auto">
          <a:xfrm flipH="0" flipV="0">
            <a:off x="1816385" y="1153189"/>
            <a:ext cx="926072" cy="259439"/>
          </a:xfrm>
          <a:prstGeom prst="rect">
            <a:avLst/>
          </a:prstGeom>
          <a:solidFill>
            <a:schemeClr val="bg1">
              <a:lumMod val="85000"/>
            </a:schemeClr>
          </a:solidFill>
          <a:ln w="19049">
            <a:solidFill>
              <a:schemeClr val="tx1"/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100"/>
              <a:t>StartScreen</a:t>
            </a:r>
            <a:endParaRPr sz="1100"/>
          </a:p>
        </p:txBody>
      </p:sp>
      <p:cxnSp>
        <p:nvCxnSpPr>
          <p:cNvPr id="0" name=""/>
          <p:cNvCxnSpPr>
            <a:cxnSpLocks/>
            <a:stCxn id="1929971036" idx="6"/>
            <a:endCxn id="1228710435" idx="1"/>
          </p:cNvCxnSpPr>
          <p:nvPr/>
        </p:nvCxnSpPr>
        <p:spPr bwMode="auto">
          <a:xfrm rot="0" flipH="0" flipV="1">
            <a:off x="1595894" y="1282909"/>
            <a:ext cx="220491" cy="1297158"/>
          </a:xfrm>
          <a:prstGeom prst="bentConnector3">
            <a:avLst>
              <a:gd name="adj1" fmla="val 50000"/>
            </a:avLst>
          </a:prstGeom>
          <a:ln w="19049" cap="flat" cmpd="sng" algn="ctr">
            <a:solidFill>
              <a:schemeClr val="bg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0" name=""/>
          <p:cNvCxnSpPr>
            <a:cxnSpLocks/>
            <a:stCxn id="1929971036" idx="6"/>
            <a:endCxn id="1663058977" idx="1"/>
          </p:cNvCxnSpPr>
          <p:nvPr/>
        </p:nvCxnSpPr>
        <p:spPr bwMode="auto">
          <a:xfrm rot="0" flipH="1" flipV="0">
            <a:off x="1450238" y="2580067"/>
            <a:ext cx="146013" cy="1344116"/>
          </a:xfrm>
          <a:prstGeom prst="bentConnector5">
            <a:avLst>
              <a:gd name="adj1" fmla="val -156560"/>
              <a:gd name="adj2" fmla="val 52045"/>
              <a:gd name="adj3" fmla="val 256560"/>
            </a:avLst>
          </a:prstGeom>
          <a:ln w="19049" cap="flat" cmpd="sng" algn="ctr">
            <a:solidFill>
              <a:schemeClr val="bg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3058977" name=""/>
          <p:cNvSpPr txBox="1"/>
          <p:nvPr/>
        </p:nvSpPr>
        <p:spPr bwMode="auto">
          <a:xfrm flipH="0" flipV="0">
            <a:off x="1450239" y="3817325"/>
            <a:ext cx="1223163" cy="213719"/>
          </a:xfrm>
          <a:prstGeom prst="rect">
            <a:avLst/>
          </a:prstGeom>
          <a:solidFill>
            <a:schemeClr val="bg1">
              <a:lumMod val="85000"/>
            </a:schemeClr>
          </a:solidFill>
          <a:ln w="19049">
            <a:solidFill>
              <a:schemeClr val="tx1"/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800"/>
              <a:t>CookieClickerScreen</a:t>
            </a:r>
            <a:endParaRPr sz="700"/>
          </a:p>
        </p:txBody>
      </p:sp>
      <p:cxnSp>
        <p:nvCxnSpPr>
          <p:cNvPr id="0" name=""/>
          <p:cNvCxnSpPr>
            <a:cxnSpLocks/>
            <a:stCxn id="1228710435" idx="2"/>
            <a:endCxn id="1435899703" idx="0"/>
          </p:cNvCxnSpPr>
          <p:nvPr/>
        </p:nvCxnSpPr>
        <p:spPr bwMode="auto">
          <a:xfrm rot="5399977" flipH="0" flipV="0">
            <a:off x="2129243" y="1562807"/>
            <a:ext cx="300357" cy="0"/>
          </a:xfrm>
          <a:prstGeom prst="line">
            <a:avLst/>
          </a:prstGeom>
          <a:ln w="19049" cap="flat" cmpd="sng" algn="ctr">
            <a:solidFill>
              <a:schemeClr val="bg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7553154" name=""/>
          <p:cNvSpPr txBox="1"/>
          <p:nvPr/>
        </p:nvSpPr>
        <p:spPr bwMode="auto">
          <a:xfrm flipH="0" flipV="0">
            <a:off x="1669100" y="4353111"/>
            <a:ext cx="784722" cy="302091"/>
          </a:xfrm>
          <a:prstGeom prst="ellipse">
            <a:avLst/>
          </a:prstGeom>
          <a:solidFill>
            <a:srgbClr val="FF0000"/>
          </a:solidFill>
          <a:ln w="19049">
            <a:solidFill>
              <a:schemeClr val="tx1"/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800">
                <a:solidFill>
                  <a:schemeClr val="tx1"/>
                </a:solidFill>
              </a:rPr>
              <a:t>Scaffold</a:t>
            </a:r>
            <a:endParaRPr sz="800">
              <a:solidFill>
                <a:schemeClr val="tx1"/>
              </a:solidFill>
            </a:endParaRPr>
          </a:p>
        </p:txBody>
      </p:sp>
      <p:cxnSp>
        <p:nvCxnSpPr>
          <p:cNvPr id="0" name=""/>
          <p:cNvCxnSpPr>
            <a:cxnSpLocks/>
            <a:stCxn id="1663058977" idx="2"/>
            <a:endCxn id="1047553154" idx="0"/>
          </p:cNvCxnSpPr>
          <p:nvPr/>
        </p:nvCxnSpPr>
        <p:spPr bwMode="auto">
          <a:xfrm rot="5399977" flipH="0" flipV="0">
            <a:off x="1900249" y="4192078"/>
            <a:ext cx="322064" cy="0"/>
          </a:xfrm>
          <a:prstGeom prst="line">
            <a:avLst/>
          </a:prstGeom>
          <a:ln w="19049" cap="flat" cmpd="sng" algn="ctr">
            <a:solidFill>
              <a:schemeClr val="bg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5899703" name=""/>
          <p:cNvSpPr txBox="1"/>
          <p:nvPr/>
        </p:nvSpPr>
        <p:spPr bwMode="auto">
          <a:xfrm flipH="0" flipV="0">
            <a:off x="1887599" y="1712985"/>
            <a:ext cx="784361" cy="302091"/>
          </a:xfrm>
          <a:prstGeom prst="ellipse">
            <a:avLst/>
          </a:prstGeom>
          <a:solidFill>
            <a:srgbClr val="FF0000"/>
          </a:solidFill>
          <a:ln w="19049">
            <a:solidFill>
              <a:schemeClr val="tx1"/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800">
                <a:solidFill>
                  <a:schemeClr val="tx1"/>
                </a:solidFill>
              </a:rPr>
              <a:t>Scaffold</a:t>
            </a:r>
            <a:endParaRPr sz="800">
              <a:solidFill>
                <a:schemeClr val="tx1"/>
              </a:solidFill>
            </a:endParaRPr>
          </a:p>
        </p:txBody>
      </p:sp>
      <p:sp>
        <p:nvSpPr>
          <p:cNvPr id="1053275553" name=""/>
          <p:cNvSpPr txBox="1"/>
          <p:nvPr/>
        </p:nvSpPr>
        <p:spPr bwMode="auto">
          <a:xfrm flipH="0" flipV="0">
            <a:off x="3119926" y="1148602"/>
            <a:ext cx="888932" cy="345196"/>
          </a:xfrm>
          <a:prstGeom prst="ellipse">
            <a:avLst/>
          </a:prstGeom>
          <a:solidFill>
            <a:srgbClr val="EB94DE"/>
          </a:solidFill>
          <a:ln w="19049">
            <a:solidFill>
              <a:schemeClr val="tx1"/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000">
                <a:solidFill>
                  <a:schemeClr val="tx1"/>
                </a:solidFill>
              </a:rPr>
              <a:t>appBar</a:t>
            </a:r>
            <a:endParaRPr sz="1000">
              <a:solidFill>
                <a:schemeClr val="tx1"/>
              </a:solidFill>
            </a:endParaRPr>
          </a:p>
        </p:txBody>
      </p:sp>
      <p:sp>
        <p:nvSpPr>
          <p:cNvPr id="75112280" name=""/>
          <p:cNvSpPr txBox="1"/>
          <p:nvPr/>
        </p:nvSpPr>
        <p:spPr bwMode="auto">
          <a:xfrm flipH="0" flipV="0">
            <a:off x="3119926" y="3472129"/>
            <a:ext cx="889291" cy="345196"/>
          </a:xfrm>
          <a:prstGeom prst="ellipse">
            <a:avLst/>
          </a:prstGeom>
          <a:solidFill>
            <a:srgbClr val="EB94DE"/>
          </a:solidFill>
          <a:ln w="19049">
            <a:solidFill>
              <a:schemeClr val="tx1"/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000">
                <a:solidFill>
                  <a:schemeClr val="tx1"/>
                </a:solidFill>
              </a:rPr>
              <a:t>appBar</a:t>
            </a:r>
            <a:endParaRPr sz="1000">
              <a:solidFill>
                <a:schemeClr val="tx1"/>
              </a:solidFill>
            </a:endParaRPr>
          </a:p>
        </p:txBody>
      </p:sp>
      <p:cxnSp>
        <p:nvCxnSpPr>
          <p:cNvPr id="0" name=""/>
          <p:cNvCxnSpPr>
            <a:cxnSpLocks/>
            <a:stCxn id="1047553154" idx="6"/>
            <a:endCxn id="75112280" idx="2"/>
          </p:cNvCxnSpPr>
          <p:nvPr/>
        </p:nvCxnSpPr>
        <p:spPr bwMode="auto">
          <a:xfrm rot="0" flipH="0" flipV="1">
            <a:off x="2453463" y="3644727"/>
            <a:ext cx="666462" cy="859429"/>
          </a:xfrm>
          <a:prstGeom prst="bentConnector3">
            <a:avLst>
              <a:gd name="adj1" fmla="val 50000"/>
            </a:avLst>
          </a:prstGeom>
          <a:ln w="19049" cap="flat" cmpd="sng" algn="ctr">
            <a:solidFill>
              <a:schemeClr val="bg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0" name=""/>
          <p:cNvCxnSpPr>
            <a:cxnSpLocks/>
            <a:stCxn id="1435899703" idx="6"/>
            <a:endCxn id="1053275553" idx="2"/>
          </p:cNvCxnSpPr>
          <p:nvPr/>
        </p:nvCxnSpPr>
        <p:spPr bwMode="auto">
          <a:xfrm rot="0" flipH="0" flipV="1">
            <a:off x="2671603" y="1321201"/>
            <a:ext cx="448322" cy="542830"/>
          </a:xfrm>
          <a:prstGeom prst="bentConnector3">
            <a:avLst>
              <a:gd name="adj1" fmla="val 50000"/>
            </a:avLst>
          </a:prstGeom>
          <a:ln w="19049" cap="flat" cmpd="sng" algn="ctr">
            <a:solidFill>
              <a:schemeClr val="bg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2239123" name=""/>
          <p:cNvSpPr txBox="1"/>
          <p:nvPr/>
        </p:nvSpPr>
        <p:spPr bwMode="auto">
          <a:xfrm flipH="0" flipV="0">
            <a:off x="4346223" y="3516870"/>
            <a:ext cx="944601" cy="255708"/>
          </a:xfrm>
          <a:prstGeom prst="trapezoid">
            <a:avLst>
              <a:gd name="adj" fmla="val 25000"/>
            </a:avLst>
          </a:prstGeom>
          <a:solidFill>
            <a:schemeClr val="accent5">
              <a:lumMod val="60000"/>
              <a:lumOff val="40000"/>
            </a:schemeClr>
          </a:solidFill>
          <a:ln w="19049">
            <a:solidFill>
              <a:schemeClr val="tx1"/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000">
                <a:solidFill>
                  <a:schemeClr val="tx1"/>
                </a:solidFill>
              </a:rPr>
              <a:t>Container</a:t>
            </a:r>
            <a:endParaRPr sz="1000">
              <a:solidFill>
                <a:schemeClr val="tx1"/>
              </a:solidFill>
            </a:endParaRPr>
          </a:p>
        </p:txBody>
      </p:sp>
      <p:sp>
        <p:nvSpPr>
          <p:cNvPr id="45808215" name=""/>
          <p:cNvSpPr txBox="1"/>
          <p:nvPr/>
        </p:nvSpPr>
        <p:spPr bwMode="auto">
          <a:xfrm flipH="0" flipV="0">
            <a:off x="4346223" y="1193346"/>
            <a:ext cx="944960" cy="255703"/>
          </a:xfrm>
          <a:prstGeom prst="trapezoid">
            <a:avLst>
              <a:gd name="adj" fmla="val 25000"/>
            </a:avLst>
          </a:prstGeom>
          <a:solidFill>
            <a:schemeClr val="accent5">
              <a:lumMod val="60000"/>
              <a:lumOff val="40000"/>
            </a:schemeClr>
          </a:solidFill>
          <a:ln w="19049">
            <a:solidFill>
              <a:schemeClr val="tx1"/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000">
                <a:solidFill>
                  <a:schemeClr val="tx1"/>
                </a:solidFill>
              </a:rPr>
              <a:t>Container</a:t>
            </a:r>
            <a:endParaRPr sz="1000">
              <a:solidFill>
                <a:schemeClr val="tx1"/>
              </a:solidFill>
            </a:endParaRPr>
          </a:p>
        </p:txBody>
      </p:sp>
      <p:cxnSp>
        <p:nvCxnSpPr>
          <p:cNvPr id="0" name=""/>
          <p:cNvCxnSpPr>
            <a:cxnSpLocks/>
            <a:stCxn id="75112280" idx="6"/>
            <a:endCxn id="75112280" idx="6"/>
          </p:cNvCxnSpPr>
          <p:nvPr/>
        </p:nvCxnSpPr>
        <p:spPr bwMode="auto">
          <a:xfrm rot="0" flipH="0" flipV="0">
            <a:off x="4008858" y="3644727"/>
            <a:ext cx="0" cy="0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0" name=""/>
          <p:cNvCxnSpPr>
            <a:cxnSpLocks/>
            <a:stCxn id="75112280" idx="6"/>
            <a:endCxn id="1782239123" idx="1"/>
          </p:cNvCxnSpPr>
          <p:nvPr/>
        </p:nvCxnSpPr>
        <p:spPr bwMode="auto">
          <a:xfrm rot="0" flipH="0" flipV="0">
            <a:off x="4008858" y="3644727"/>
            <a:ext cx="369328" cy="0"/>
          </a:xfrm>
          <a:prstGeom prst="line">
            <a:avLst/>
          </a:prstGeom>
          <a:ln w="19049" cap="flat" cmpd="sng" algn="ctr">
            <a:solidFill>
              <a:schemeClr val="bg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0" name=""/>
          <p:cNvCxnSpPr>
            <a:cxnSpLocks/>
            <a:stCxn id="1053275553" idx="6"/>
            <a:endCxn id="45808215" idx="1"/>
          </p:cNvCxnSpPr>
          <p:nvPr/>
        </p:nvCxnSpPr>
        <p:spPr bwMode="auto">
          <a:xfrm rot="0" flipH="0" flipV="0">
            <a:off x="4008498" y="1321201"/>
            <a:ext cx="369687" cy="0"/>
          </a:xfrm>
          <a:prstGeom prst="line">
            <a:avLst/>
          </a:prstGeom>
          <a:ln w="19049" cap="flat" cmpd="sng" algn="ctr">
            <a:solidFill>
              <a:schemeClr val="bg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1986832" name=""/>
          <p:cNvSpPr txBox="1"/>
          <p:nvPr/>
        </p:nvSpPr>
        <p:spPr bwMode="auto">
          <a:xfrm flipH="0" flipV="0">
            <a:off x="5609331" y="1185911"/>
            <a:ext cx="486668" cy="270579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19049">
            <a:solidFill>
              <a:schemeClr val="tx1"/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000">
                <a:solidFill>
                  <a:schemeClr val="tx1"/>
                </a:solidFill>
              </a:rPr>
              <a:t>Text</a:t>
            </a:r>
            <a:endParaRPr sz="1000">
              <a:solidFill>
                <a:schemeClr val="bg1"/>
              </a:solidFill>
            </a:endParaRPr>
          </a:p>
        </p:txBody>
      </p:sp>
      <p:sp>
        <p:nvSpPr>
          <p:cNvPr id="967673514" name=""/>
          <p:cNvSpPr txBox="1"/>
          <p:nvPr/>
        </p:nvSpPr>
        <p:spPr bwMode="auto">
          <a:xfrm flipH="0" flipV="0">
            <a:off x="5609331" y="3509438"/>
            <a:ext cx="487027" cy="270579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19049">
            <a:solidFill>
              <a:schemeClr val="tx1"/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000">
                <a:solidFill>
                  <a:schemeClr val="tx1"/>
                </a:solidFill>
              </a:rPr>
              <a:t>Text</a:t>
            </a:r>
            <a:endParaRPr sz="1000">
              <a:solidFill>
                <a:schemeClr val="bg1"/>
              </a:solidFill>
            </a:endParaRPr>
          </a:p>
        </p:txBody>
      </p:sp>
      <p:sp>
        <p:nvSpPr>
          <p:cNvPr id="190821137" name=""/>
          <p:cNvSpPr txBox="1"/>
          <p:nvPr/>
        </p:nvSpPr>
        <p:spPr bwMode="auto">
          <a:xfrm flipH="0" flipV="0">
            <a:off x="5609331" y="2988235"/>
            <a:ext cx="869895" cy="270579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 w="19049">
            <a:solidFill>
              <a:schemeClr val="tx1"/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000"/>
              <a:t>IconButton</a:t>
            </a:r>
            <a:endParaRPr sz="1000"/>
          </a:p>
        </p:txBody>
      </p:sp>
      <p:sp>
        <p:nvSpPr>
          <p:cNvPr id="563173158" name=""/>
          <p:cNvSpPr txBox="1"/>
          <p:nvPr/>
        </p:nvSpPr>
        <p:spPr bwMode="auto">
          <a:xfrm flipH="0" flipV="0">
            <a:off x="3302201" y="4370548"/>
            <a:ext cx="523661" cy="244199"/>
          </a:xfrm>
          <a:prstGeom prst="rect">
            <a:avLst/>
          </a:prstGeom>
          <a:solidFill>
            <a:srgbClr val="FF0000"/>
          </a:solidFill>
          <a:ln w="19049">
            <a:solidFill>
              <a:schemeClr val="tx1"/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000"/>
              <a:t>body</a:t>
            </a:r>
            <a:endParaRPr sz="1000"/>
          </a:p>
        </p:txBody>
      </p:sp>
      <p:sp>
        <p:nvSpPr>
          <p:cNvPr id="1979799293" name=""/>
          <p:cNvSpPr txBox="1"/>
          <p:nvPr/>
        </p:nvSpPr>
        <p:spPr bwMode="auto">
          <a:xfrm flipH="0" flipV="0">
            <a:off x="3302201" y="1741932"/>
            <a:ext cx="524020" cy="244199"/>
          </a:xfrm>
          <a:prstGeom prst="rect">
            <a:avLst/>
          </a:prstGeom>
          <a:solidFill>
            <a:srgbClr val="FF0000"/>
          </a:solidFill>
          <a:ln w="19049">
            <a:solidFill>
              <a:schemeClr val="tx1"/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000"/>
              <a:t>body</a:t>
            </a:r>
            <a:endParaRPr sz="1000"/>
          </a:p>
        </p:txBody>
      </p:sp>
      <p:sp>
        <p:nvSpPr>
          <p:cNvPr id="1072168615" name=""/>
          <p:cNvSpPr txBox="1"/>
          <p:nvPr/>
        </p:nvSpPr>
        <p:spPr bwMode="auto">
          <a:xfrm flipH="0" flipV="0">
            <a:off x="4346223" y="1744952"/>
            <a:ext cx="944960" cy="255703"/>
          </a:xfrm>
          <a:prstGeom prst="trapezoid">
            <a:avLst>
              <a:gd name="adj" fmla="val 25000"/>
            </a:avLst>
          </a:prstGeom>
          <a:solidFill>
            <a:schemeClr val="accent5">
              <a:lumMod val="60000"/>
              <a:lumOff val="40000"/>
            </a:schemeClr>
          </a:solidFill>
          <a:ln w="19049">
            <a:solidFill>
              <a:schemeClr val="tx1"/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000">
                <a:solidFill>
                  <a:schemeClr val="tx1"/>
                </a:solidFill>
              </a:rPr>
              <a:t>Container</a:t>
            </a:r>
            <a:endParaRPr sz="1000">
              <a:solidFill>
                <a:schemeClr val="tx1"/>
              </a:solidFill>
            </a:endParaRPr>
          </a:p>
        </p:txBody>
      </p:sp>
      <p:sp>
        <p:nvSpPr>
          <p:cNvPr id="1780780981" name=""/>
          <p:cNvSpPr txBox="1"/>
          <p:nvPr/>
        </p:nvSpPr>
        <p:spPr bwMode="auto">
          <a:xfrm flipH="0" flipV="0">
            <a:off x="4346223" y="4370548"/>
            <a:ext cx="944960" cy="255703"/>
          </a:xfrm>
          <a:prstGeom prst="trapezoid">
            <a:avLst>
              <a:gd name="adj" fmla="val 25000"/>
            </a:avLst>
          </a:prstGeom>
          <a:solidFill>
            <a:schemeClr val="accent5">
              <a:lumMod val="60000"/>
              <a:lumOff val="40000"/>
            </a:schemeClr>
          </a:solidFill>
          <a:ln w="19049">
            <a:solidFill>
              <a:schemeClr val="tx1"/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000">
                <a:solidFill>
                  <a:schemeClr val="tx1"/>
                </a:solidFill>
              </a:rPr>
              <a:t>Container</a:t>
            </a:r>
            <a:endParaRPr sz="1000">
              <a:solidFill>
                <a:schemeClr val="tx1"/>
              </a:solidFill>
            </a:endParaRPr>
          </a:p>
        </p:txBody>
      </p:sp>
      <p:sp>
        <p:nvSpPr>
          <p:cNvPr id="2142190396" name=""/>
          <p:cNvSpPr txBox="1"/>
          <p:nvPr/>
        </p:nvSpPr>
        <p:spPr bwMode="auto">
          <a:xfrm flipH="0" flipV="0">
            <a:off x="6853628" y="4337433"/>
            <a:ext cx="945320" cy="255698"/>
          </a:xfrm>
          <a:prstGeom prst="trapezoid">
            <a:avLst>
              <a:gd name="adj" fmla="val 25000"/>
            </a:avLst>
          </a:prstGeom>
          <a:solidFill>
            <a:schemeClr val="accent5">
              <a:lumMod val="60000"/>
              <a:lumOff val="40000"/>
            </a:schemeClr>
          </a:solidFill>
          <a:ln w="19049">
            <a:solidFill>
              <a:schemeClr val="tx1"/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000">
                <a:solidFill>
                  <a:schemeClr val="tx1"/>
                </a:solidFill>
              </a:rPr>
              <a:t>Container</a:t>
            </a:r>
            <a:endParaRPr sz="1000">
              <a:solidFill>
                <a:schemeClr val="tx1"/>
              </a:solidFill>
            </a:endParaRPr>
          </a:p>
        </p:txBody>
      </p:sp>
      <p:sp>
        <p:nvSpPr>
          <p:cNvPr id="438075113" name=""/>
          <p:cNvSpPr txBox="1"/>
          <p:nvPr/>
        </p:nvSpPr>
        <p:spPr bwMode="auto">
          <a:xfrm flipH="0" flipV="0">
            <a:off x="8255039" y="4292686"/>
            <a:ext cx="897910" cy="3451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9049">
            <a:solidFill>
              <a:schemeClr val="tx1"/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000">
                <a:solidFill>
                  <a:schemeClr val="tx1"/>
                </a:solidFill>
              </a:rPr>
              <a:t>Column</a:t>
            </a:r>
            <a:endParaRPr sz="1000">
              <a:solidFill>
                <a:schemeClr val="tx1"/>
              </a:solidFill>
            </a:endParaRPr>
          </a:p>
        </p:txBody>
      </p:sp>
      <p:sp>
        <p:nvSpPr>
          <p:cNvPr id="670318573" name=""/>
          <p:cNvSpPr txBox="1"/>
          <p:nvPr/>
        </p:nvSpPr>
        <p:spPr bwMode="auto">
          <a:xfrm flipH="0" flipV="0">
            <a:off x="5581317" y="1700208"/>
            <a:ext cx="898269" cy="3451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9049">
            <a:solidFill>
              <a:schemeClr val="tx1"/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000">
                <a:solidFill>
                  <a:schemeClr val="tx1"/>
                </a:solidFill>
              </a:rPr>
              <a:t>Column</a:t>
            </a:r>
            <a:endParaRPr sz="1000">
              <a:solidFill>
                <a:schemeClr val="tx1"/>
              </a:solidFill>
            </a:endParaRPr>
          </a:p>
        </p:txBody>
      </p:sp>
      <p:sp>
        <p:nvSpPr>
          <p:cNvPr id="651681083" name=""/>
          <p:cNvSpPr txBox="1"/>
          <p:nvPr/>
        </p:nvSpPr>
        <p:spPr bwMode="auto">
          <a:xfrm flipH="0" flipV="0">
            <a:off x="9626844" y="3939151"/>
            <a:ext cx="487387" cy="270579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19049">
            <a:solidFill>
              <a:schemeClr val="tx1"/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000">
                <a:solidFill>
                  <a:schemeClr val="tx1"/>
                </a:solidFill>
              </a:rPr>
              <a:t>Text</a:t>
            </a:r>
            <a:endParaRPr sz="1000">
              <a:solidFill>
                <a:schemeClr val="bg1"/>
              </a:solidFill>
            </a:endParaRPr>
          </a:p>
        </p:txBody>
      </p:sp>
      <p:sp>
        <p:nvSpPr>
          <p:cNvPr id="1427713980" name=""/>
          <p:cNvSpPr txBox="1"/>
          <p:nvPr/>
        </p:nvSpPr>
        <p:spPr bwMode="auto">
          <a:xfrm flipH="0" flipV="0">
            <a:off x="9520714" y="4343184"/>
            <a:ext cx="1187395" cy="244199"/>
          </a:xfrm>
          <a:prstGeom prst="rect">
            <a:avLst/>
          </a:prstGeom>
          <a:solidFill>
            <a:srgbClr val="FFC000"/>
          </a:solidFill>
          <a:ln w="19049">
            <a:solidFill>
              <a:schemeClr val="tx1"/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ru-RU" sz="1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GestureDetector</a:t>
            </a:r>
            <a:endParaRPr sz="1000">
              <a:solidFill>
                <a:schemeClr val="tx1"/>
              </a:solidFill>
            </a:endParaRPr>
          </a:p>
        </p:txBody>
      </p:sp>
      <p:sp>
        <p:nvSpPr>
          <p:cNvPr id="1749270839" name=""/>
          <p:cNvSpPr txBox="1"/>
          <p:nvPr/>
        </p:nvSpPr>
        <p:spPr bwMode="auto">
          <a:xfrm flipH="0" flipV="0">
            <a:off x="5675821" y="4360444"/>
            <a:ext cx="608065" cy="244199"/>
          </a:xfrm>
          <a:prstGeom prst="rect">
            <a:avLst/>
          </a:prstGeom>
          <a:solidFill>
            <a:srgbClr val="FFFF00"/>
          </a:solidFill>
          <a:ln w="19049">
            <a:solidFill>
              <a:schemeClr val="tx1"/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000"/>
              <a:t>Center</a:t>
            </a:r>
            <a:endParaRPr sz="800"/>
          </a:p>
        </p:txBody>
      </p:sp>
      <p:sp>
        <p:nvSpPr>
          <p:cNvPr id="1876750245" name=""/>
          <p:cNvSpPr txBox="1"/>
          <p:nvPr/>
        </p:nvSpPr>
        <p:spPr bwMode="auto">
          <a:xfrm flipH="0" flipV="0">
            <a:off x="10974418" y="4343184"/>
            <a:ext cx="558515" cy="244199"/>
          </a:xfrm>
          <a:prstGeom prst="rect">
            <a:avLst/>
          </a:prstGeom>
          <a:solidFill>
            <a:schemeClr val="accent4"/>
          </a:solidFill>
          <a:ln w="19049">
            <a:solidFill>
              <a:schemeClr val="tx1"/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000">
                <a:solidFill>
                  <a:schemeClr val="tx1"/>
                </a:solidFill>
              </a:rPr>
              <a:t>Image</a:t>
            </a:r>
            <a:endParaRPr sz="1000">
              <a:solidFill>
                <a:schemeClr val="tx1"/>
              </a:solidFill>
            </a:endParaRPr>
          </a:p>
        </p:txBody>
      </p:sp>
      <p:cxnSp>
        <p:nvCxnSpPr>
          <p:cNvPr id="147045598" name=""/>
          <p:cNvCxnSpPr>
            <a:cxnSpLocks/>
            <a:stCxn id="1047553154" idx="6"/>
            <a:endCxn id="563173158" idx="1"/>
          </p:cNvCxnSpPr>
          <p:nvPr/>
        </p:nvCxnSpPr>
        <p:spPr bwMode="auto">
          <a:xfrm rot="0" flipH="0" flipV="1">
            <a:off x="2453463" y="4498402"/>
            <a:ext cx="848738" cy="0"/>
          </a:xfrm>
          <a:prstGeom prst="bentConnector3">
            <a:avLst>
              <a:gd name="adj1" fmla="val 50000"/>
            </a:avLst>
          </a:prstGeom>
          <a:ln w="19049" cap="flat" cmpd="sng" algn="ctr">
            <a:solidFill>
              <a:schemeClr val="bg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525360" name=""/>
          <p:cNvCxnSpPr>
            <a:cxnSpLocks/>
            <a:stCxn id="563173158" idx="3"/>
            <a:endCxn id="1780780981" idx="1"/>
          </p:cNvCxnSpPr>
          <p:nvPr/>
        </p:nvCxnSpPr>
        <p:spPr bwMode="auto">
          <a:xfrm rot="0" flipH="0" flipV="0">
            <a:off x="3825863" y="4495525"/>
            <a:ext cx="552323" cy="0"/>
          </a:xfrm>
          <a:prstGeom prst="bentConnector3">
            <a:avLst>
              <a:gd name="adj1" fmla="val 50000"/>
            </a:avLst>
          </a:prstGeom>
          <a:ln w="19049" cap="flat" cmpd="sng" algn="ctr">
            <a:solidFill>
              <a:schemeClr val="bg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274575" name=""/>
          <p:cNvCxnSpPr>
            <a:cxnSpLocks/>
            <a:endCxn id="967673514" idx="1"/>
          </p:cNvCxnSpPr>
          <p:nvPr/>
        </p:nvCxnSpPr>
        <p:spPr bwMode="auto">
          <a:xfrm rot="0" flipH="0" flipV="0">
            <a:off x="5262093" y="3644727"/>
            <a:ext cx="347238" cy="0"/>
          </a:xfrm>
          <a:prstGeom prst="bentConnector3">
            <a:avLst>
              <a:gd name="adj1" fmla="val 50000"/>
            </a:avLst>
          </a:prstGeom>
          <a:ln w="19049" cap="flat" cmpd="sng" algn="ctr">
            <a:solidFill>
              <a:schemeClr val="bg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5693552" name=""/>
          <p:cNvCxnSpPr>
            <a:cxnSpLocks/>
            <a:stCxn id="1780780981" idx="3"/>
            <a:endCxn id="1749270839" idx="1"/>
          </p:cNvCxnSpPr>
          <p:nvPr/>
        </p:nvCxnSpPr>
        <p:spPr bwMode="auto">
          <a:xfrm rot="0" flipH="0" flipV="1">
            <a:off x="5258860" y="4490473"/>
            <a:ext cx="416960" cy="0"/>
          </a:xfrm>
          <a:prstGeom prst="bentConnector3">
            <a:avLst>
              <a:gd name="adj1" fmla="val 50000"/>
            </a:avLst>
          </a:prstGeom>
          <a:ln w="19049" cap="flat" cmpd="sng" algn="ctr">
            <a:solidFill>
              <a:schemeClr val="bg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1539767" name=""/>
          <p:cNvCxnSpPr>
            <a:cxnSpLocks/>
            <a:stCxn id="1749270839" idx="3"/>
            <a:endCxn id="2142190396" idx="1"/>
          </p:cNvCxnSpPr>
          <p:nvPr/>
        </p:nvCxnSpPr>
        <p:spPr bwMode="auto">
          <a:xfrm rot="0" flipH="0" flipV="1">
            <a:off x="6283886" y="4473914"/>
            <a:ext cx="601704" cy="0"/>
          </a:xfrm>
          <a:prstGeom prst="bentConnector3">
            <a:avLst>
              <a:gd name="adj1" fmla="val 50000"/>
            </a:avLst>
          </a:prstGeom>
          <a:ln w="19049" cap="flat" cmpd="sng" algn="ctr">
            <a:solidFill>
              <a:schemeClr val="bg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4344205" name=""/>
          <p:cNvCxnSpPr>
            <a:cxnSpLocks/>
            <a:stCxn id="2142190396" idx="3"/>
            <a:endCxn id="438075113" idx="2"/>
          </p:cNvCxnSpPr>
          <p:nvPr/>
        </p:nvCxnSpPr>
        <p:spPr bwMode="auto">
          <a:xfrm rot="0" flipH="0" flipV="0">
            <a:off x="7766626" y="4465284"/>
            <a:ext cx="488413" cy="0"/>
          </a:xfrm>
          <a:prstGeom prst="bentConnector3">
            <a:avLst>
              <a:gd name="adj1" fmla="val 50000"/>
            </a:avLst>
          </a:prstGeom>
          <a:ln w="19049" cap="flat" cmpd="sng" algn="ctr">
            <a:solidFill>
              <a:schemeClr val="bg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1858577" name=""/>
          <p:cNvCxnSpPr>
            <a:cxnSpLocks/>
            <a:stCxn id="438075113" idx="6"/>
            <a:endCxn id="651681083" idx="1"/>
          </p:cNvCxnSpPr>
          <p:nvPr/>
        </p:nvCxnSpPr>
        <p:spPr bwMode="auto">
          <a:xfrm rot="0" flipH="0" flipV="1">
            <a:off x="9152590" y="4074442"/>
            <a:ext cx="474253" cy="390842"/>
          </a:xfrm>
          <a:prstGeom prst="bentConnector3">
            <a:avLst>
              <a:gd name="adj1" fmla="val 50000"/>
            </a:avLst>
          </a:prstGeom>
          <a:ln w="19049" cap="flat" cmpd="sng" algn="ctr">
            <a:solidFill>
              <a:schemeClr val="bg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339847" name=""/>
          <p:cNvCxnSpPr>
            <a:cxnSpLocks/>
            <a:stCxn id="438075113" idx="6"/>
            <a:endCxn id="1427713980" idx="1"/>
          </p:cNvCxnSpPr>
          <p:nvPr/>
        </p:nvCxnSpPr>
        <p:spPr bwMode="auto">
          <a:xfrm rot="0" flipH="0" flipV="0">
            <a:off x="9152590" y="4465284"/>
            <a:ext cx="368123" cy="0"/>
          </a:xfrm>
          <a:prstGeom prst="bentConnector3">
            <a:avLst>
              <a:gd name="adj1" fmla="val 50000"/>
            </a:avLst>
          </a:prstGeom>
          <a:ln w="19049" cap="flat" cmpd="sng" algn="ctr">
            <a:solidFill>
              <a:schemeClr val="bg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990821" name=""/>
          <p:cNvCxnSpPr>
            <a:cxnSpLocks/>
            <a:stCxn id="1427713980" idx="3"/>
            <a:endCxn id="1876750245" idx="1"/>
          </p:cNvCxnSpPr>
          <p:nvPr/>
        </p:nvCxnSpPr>
        <p:spPr bwMode="auto">
          <a:xfrm rot="0" flipH="0" flipV="0">
            <a:off x="10708108" y="4465283"/>
            <a:ext cx="266308" cy="0"/>
          </a:xfrm>
          <a:prstGeom prst="bentConnector3">
            <a:avLst>
              <a:gd name="adj1" fmla="val 50000"/>
            </a:avLst>
          </a:prstGeom>
          <a:ln w="19049" cap="flat" cmpd="sng" algn="ctr">
            <a:solidFill>
              <a:schemeClr val="bg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2729518" name=""/>
          <p:cNvCxnSpPr>
            <a:cxnSpLocks/>
            <a:stCxn id="1435899703" idx="6"/>
            <a:endCxn id="1979799293" idx="1"/>
          </p:cNvCxnSpPr>
          <p:nvPr/>
        </p:nvCxnSpPr>
        <p:spPr bwMode="auto">
          <a:xfrm rot="0" flipH="0" flipV="0">
            <a:off x="2671603" y="1864031"/>
            <a:ext cx="630598" cy="0"/>
          </a:xfrm>
          <a:prstGeom prst="bentConnector3">
            <a:avLst>
              <a:gd name="adj1" fmla="val 50000"/>
            </a:avLst>
          </a:prstGeom>
          <a:ln w="19049" cap="flat" cmpd="sng" algn="ctr">
            <a:solidFill>
              <a:schemeClr val="bg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5390661" name=""/>
          <p:cNvCxnSpPr>
            <a:cxnSpLocks/>
            <a:stCxn id="1979799293" idx="3"/>
            <a:endCxn id="1072168615" idx="1"/>
          </p:cNvCxnSpPr>
          <p:nvPr/>
        </p:nvCxnSpPr>
        <p:spPr bwMode="auto">
          <a:xfrm rot="0" flipH="0" flipV="0">
            <a:off x="3826222" y="1868419"/>
            <a:ext cx="551963" cy="0"/>
          </a:xfrm>
          <a:prstGeom prst="bentConnector3">
            <a:avLst>
              <a:gd name="adj1" fmla="val 50000"/>
            </a:avLst>
          </a:prstGeom>
          <a:ln w="19049" cap="flat" cmpd="sng" algn="ctr">
            <a:solidFill>
              <a:schemeClr val="bg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210809" name=""/>
          <p:cNvCxnSpPr>
            <a:cxnSpLocks/>
            <a:stCxn id="1072168615" idx="3"/>
            <a:endCxn id="670318573" idx="2"/>
          </p:cNvCxnSpPr>
          <p:nvPr/>
        </p:nvCxnSpPr>
        <p:spPr bwMode="auto">
          <a:xfrm rot="0" flipH="0" flipV="0">
            <a:off x="5258860" y="1872807"/>
            <a:ext cx="322456" cy="0"/>
          </a:xfrm>
          <a:prstGeom prst="bentConnector3">
            <a:avLst>
              <a:gd name="adj1" fmla="val 50000"/>
            </a:avLst>
          </a:prstGeom>
          <a:ln w="19049" cap="flat" cmpd="sng" algn="ctr">
            <a:solidFill>
              <a:schemeClr val="bg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6022315" name=""/>
          <p:cNvCxnSpPr>
            <a:cxnSpLocks/>
            <a:stCxn id="45808215" idx="3"/>
            <a:endCxn id="1541986832" idx="1"/>
          </p:cNvCxnSpPr>
          <p:nvPr/>
        </p:nvCxnSpPr>
        <p:spPr bwMode="auto">
          <a:xfrm rot="0" flipH="0" flipV="0">
            <a:off x="5258860" y="1321201"/>
            <a:ext cx="350470" cy="0"/>
          </a:xfrm>
          <a:prstGeom prst="bentConnector3">
            <a:avLst>
              <a:gd name="adj1" fmla="val 50000"/>
            </a:avLst>
          </a:prstGeom>
          <a:ln w="19049" cap="flat" cmpd="sng" algn="ctr">
            <a:solidFill>
              <a:schemeClr val="bg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3882006" name=""/>
          <p:cNvSpPr/>
          <p:nvPr/>
        </p:nvSpPr>
        <p:spPr bwMode="auto">
          <a:xfrm flipH="0" flipV="0">
            <a:off x="6992758" y="1176617"/>
            <a:ext cx="1018074" cy="244691"/>
          </a:xfrm>
          <a:prstGeom prst="flowChartAlternateProcess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 algn="ctr">
              <a:defRPr/>
            </a:pPr>
            <a:r>
              <a:rPr sz="1000">
                <a:solidFill>
                  <a:schemeClr val="tx1"/>
                </a:solidFill>
              </a:rPr>
              <a:t>ElevateButton</a:t>
            </a:r>
            <a:endParaRPr sz="1000">
              <a:solidFill>
                <a:schemeClr val="tx1"/>
              </a:solidFill>
            </a:endParaRPr>
          </a:p>
        </p:txBody>
      </p:sp>
      <p:sp>
        <p:nvSpPr>
          <p:cNvPr id="349676326" name=""/>
          <p:cNvSpPr/>
          <p:nvPr/>
        </p:nvSpPr>
        <p:spPr bwMode="auto">
          <a:xfrm flipH="0" flipV="0">
            <a:off x="6992758" y="1557492"/>
            <a:ext cx="1018073" cy="244690"/>
          </a:xfrm>
          <a:prstGeom prst="flowChartAlternateProcess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 algn="ctr">
              <a:defRPr/>
            </a:pPr>
            <a:r>
              <a:rPr sz="1000">
                <a:solidFill>
                  <a:schemeClr val="tx1"/>
                </a:solidFill>
              </a:rPr>
              <a:t>ElevateButton</a:t>
            </a:r>
            <a:endParaRPr sz="1000">
              <a:solidFill>
                <a:schemeClr val="tx1"/>
              </a:solidFill>
            </a:endParaRPr>
          </a:p>
        </p:txBody>
      </p:sp>
      <p:sp>
        <p:nvSpPr>
          <p:cNvPr id="1830374841" name=""/>
          <p:cNvSpPr/>
          <p:nvPr/>
        </p:nvSpPr>
        <p:spPr bwMode="auto">
          <a:xfrm flipH="0" flipV="0">
            <a:off x="6992758" y="1951143"/>
            <a:ext cx="1018073" cy="244690"/>
          </a:xfrm>
          <a:prstGeom prst="flowChartAlternateProcess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 algn="ctr">
              <a:defRPr/>
            </a:pPr>
            <a:r>
              <a:rPr sz="1000">
                <a:solidFill>
                  <a:schemeClr val="tx1"/>
                </a:solidFill>
              </a:rPr>
              <a:t>ElevateButton</a:t>
            </a:r>
            <a:endParaRPr sz="1000">
              <a:solidFill>
                <a:schemeClr val="tx1"/>
              </a:solidFill>
            </a:endParaRPr>
          </a:p>
        </p:txBody>
      </p:sp>
      <p:cxnSp>
        <p:nvCxnSpPr>
          <p:cNvPr id="1017722502" name=""/>
          <p:cNvCxnSpPr>
            <a:cxnSpLocks/>
            <a:stCxn id="670318573" idx="6"/>
            <a:endCxn id="1830374841" idx="1"/>
          </p:cNvCxnSpPr>
          <p:nvPr/>
        </p:nvCxnSpPr>
        <p:spPr bwMode="auto">
          <a:xfrm rot="0" flipH="0" flipV="0">
            <a:off x="6479227" y="1872807"/>
            <a:ext cx="513530" cy="200681"/>
          </a:xfrm>
          <a:prstGeom prst="bentConnector3">
            <a:avLst>
              <a:gd name="adj1" fmla="val 50000"/>
            </a:avLst>
          </a:prstGeom>
          <a:ln w="19049" cap="flat" cmpd="sng" algn="ctr">
            <a:solidFill>
              <a:schemeClr val="bg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2372997" name=""/>
          <p:cNvCxnSpPr>
            <a:cxnSpLocks/>
            <a:stCxn id="670318573" idx="6"/>
            <a:endCxn id="349676326" idx="1"/>
          </p:cNvCxnSpPr>
          <p:nvPr/>
        </p:nvCxnSpPr>
        <p:spPr bwMode="auto">
          <a:xfrm rot="0" flipH="0" flipV="1">
            <a:off x="6479227" y="1679837"/>
            <a:ext cx="513530" cy="192969"/>
          </a:xfrm>
          <a:prstGeom prst="bentConnector3">
            <a:avLst>
              <a:gd name="adj1" fmla="val 50000"/>
            </a:avLst>
          </a:prstGeom>
          <a:ln w="19049" cap="flat" cmpd="sng" algn="ctr">
            <a:solidFill>
              <a:schemeClr val="bg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8917193" name=""/>
          <p:cNvCxnSpPr>
            <a:cxnSpLocks/>
            <a:stCxn id="670318573" idx="6"/>
            <a:endCxn id="623882006" idx="1"/>
          </p:cNvCxnSpPr>
          <p:nvPr/>
        </p:nvCxnSpPr>
        <p:spPr bwMode="auto">
          <a:xfrm rot="0" flipH="0" flipV="1">
            <a:off x="6479227" y="1298963"/>
            <a:ext cx="513530" cy="573843"/>
          </a:xfrm>
          <a:prstGeom prst="bentConnector3">
            <a:avLst>
              <a:gd name="adj1" fmla="val 50000"/>
            </a:avLst>
          </a:prstGeom>
          <a:ln w="19049" cap="flat" cmpd="sng" algn="ctr">
            <a:solidFill>
              <a:schemeClr val="bg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8091904" name=""/>
          <p:cNvCxnSpPr>
            <a:cxnSpLocks/>
            <a:stCxn id="1782239123" idx="3"/>
            <a:endCxn id="190821137" idx="1"/>
          </p:cNvCxnSpPr>
          <p:nvPr/>
        </p:nvCxnSpPr>
        <p:spPr bwMode="auto">
          <a:xfrm rot="0" flipH="0" flipV="1">
            <a:off x="5258500" y="3123524"/>
            <a:ext cx="350830" cy="521202"/>
          </a:xfrm>
          <a:prstGeom prst="bentConnector3">
            <a:avLst>
              <a:gd name="adj1" fmla="val 50000"/>
            </a:avLst>
          </a:prstGeom>
          <a:ln w="19049" cap="flat" cmpd="sng" algn="ctr">
            <a:solidFill>
              <a:schemeClr val="bg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6586058" name=""/>
          <p:cNvSpPr txBox="1"/>
          <p:nvPr/>
        </p:nvSpPr>
        <p:spPr bwMode="auto">
          <a:xfrm flipH="0" flipV="0">
            <a:off x="1450239" y="5164043"/>
            <a:ext cx="1134311" cy="244199"/>
          </a:xfrm>
          <a:prstGeom prst="rect">
            <a:avLst/>
          </a:prstGeom>
          <a:solidFill>
            <a:srgbClr val="D9D9D9"/>
          </a:solidFill>
          <a:ln w="19049">
            <a:solidFill>
              <a:schemeClr val="tx1"/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000">
                <a:solidFill>
                  <a:schemeClr val="tx1"/>
                </a:solidFill>
              </a:rPr>
              <a:t>SettingsScreen</a:t>
            </a:r>
            <a:endParaRPr sz="1000">
              <a:solidFill>
                <a:schemeClr val="tx1"/>
              </a:solidFill>
            </a:endParaRPr>
          </a:p>
        </p:txBody>
      </p:sp>
      <p:cxnSp>
        <p:nvCxnSpPr>
          <p:cNvPr id="1461574806" name=""/>
          <p:cNvCxnSpPr>
            <a:cxnSpLocks/>
            <a:stCxn id="1929971036" idx="6"/>
            <a:endCxn id="1396586058" idx="1"/>
          </p:cNvCxnSpPr>
          <p:nvPr/>
        </p:nvCxnSpPr>
        <p:spPr bwMode="auto">
          <a:xfrm rot="0" flipH="1" flipV="0">
            <a:off x="1450238" y="2580067"/>
            <a:ext cx="146013" cy="2706074"/>
          </a:xfrm>
          <a:prstGeom prst="bentConnector5">
            <a:avLst>
              <a:gd name="adj1" fmla="val -156560"/>
              <a:gd name="adj2" fmla="val 25780"/>
              <a:gd name="adj3" fmla="val 256560"/>
            </a:avLst>
          </a:prstGeom>
          <a:ln w="19049" cap="flat" cmpd="sng" algn="ctr">
            <a:solidFill>
              <a:schemeClr val="bg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1869657" name=""/>
          <p:cNvSpPr txBox="1"/>
          <p:nvPr/>
        </p:nvSpPr>
        <p:spPr bwMode="auto">
          <a:xfrm flipH="0" flipV="0">
            <a:off x="3351286" y="5306421"/>
            <a:ext cx="524020" cy="244199"/>
          </a:xfrm>
          <a:prstGeom prst="rect">
            <a:avLst/>
          </a:prstGeom>
          <a:solidFill>
            <a:srgbClr val="FF0000"/>
          </a:solidFill>
          <a:ln w="19049">
            <a:solidFill>
              <a:schemeClr val="tx1"/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000"/>
              <a:t>body</a:t>
            </a:r>
            <a:endParaRPr sz="1000"/>
          </a:p>
        </p:txBody>
      </p:sp>
      <p:cxnSp>
        <p:nvCxnSpPr>
          <p:cNvPr id="815467044" name=""/>
          <p:cNvCxnSpPr>
            <a:cxnSpLocks/>
            <a:stCxn id="749789475" idx="6"/>
            <a:endCxn id="1191869657" idx="1"/>
          </p:cNvCxnSpPr>
          <p:nvPr/>
        </p:nvCxnSpPr>
        <p:spPr bwMode="auto">
          <a:xfrm rot="0" flipH="0" flipV="1">
            <a:off x="2409936" y="5428522"/>
            <a:ext cx="941349" cy="535267"/>
          </a:xfrm>
          <a:prstGeom prst="bentConnector3">
            <a:avLst>
              <a:gd name="adj1" fmla="val 50000"/>
            </a:avLst>
          </a:prstGeom>
          <a:ln w="19049" cap="flat" cmpd="sng" algn="ctr">
            <a:solidFill>
              <a:schemeClr val="bg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8459099" name=""/>
          <p:cNvSpPr txBox="1"/>
          <p:nvPr/>
        </p:nvSpPr>
        <p:spPr bwMode="auto">
          <a:xfrm flipH="0" flipV="0">
            <a:off x="3346946" y="6308600"/>
            <a:ext cx="889291" cy="345196"/>
          </a:xfrm>
          <a:prstGeom prst="ellipse">
            <a:avLst/>
          </a:prstGeom>
          <a:solidFill>
            <a:srgbClr val="EB94DE"/>
          </a:solidFill>
          <a:ln w="19049">
            <a:solidFill>
              <a:schemeClr val="tx1"/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000">
                <a:solidFill>
                  <a:schemeClr val="tx1"/>
                </a:solidFill>
              </a:rPr>
              <a:t>appBar</a:t>
            </a:r>
            <a:endParaRPr sz="1000">
              <a:solidFill>
                <a:schemeClr val="tx1"/>
              </a:solidFill>
            </a:endParaRPr>
          </a:p>
        </p:txBody>
      </p:sp>
      <p:sp>
        <p:nvSpPr>
          <p:cNvPr id="1873307374" name=""/>
          <p:cNvSpPr txBox="1"/>
          <p:nvPr/>
        </p:nvSpPr>
        <p:spPr bwMode="auto">
          <a:xfrm flipH="0" flipV="0">
            <a:off x="4573243" y="6353345"/>
            <a:ext cx="945320" cy="255698"/>
          </a:xfrm>
          <a:prstGeom prst="trapezoid">
            <a:avLst>
              <a:gd name="adj" fmla="val 25000"/>
            </a:avLst>
          </a:prstGeom>
          <a:solidFill>
            <a:schemeClr val="accent5">
              <a:lumMod val="60000"/>
              <a:lumOff val="40000"/>
            </a:schemeClr>
          </a:solidFill>
          <a:ln w="19049">
            <a:solidFill>
              <a:schemeClr val="tx1"/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000">
                <a:solidFill>
                  <a:schemeClr val="tx1"/>
                </a:solidFill>
              </a:rPr>
              <a:t>Container</a:t>
            </a:r>
            <a:endParaRPr sz="1000">
              <a:solidFill>
                <a:schemeClr val="tx1"/>
              </a:solidFill>
            </a:endParaRPr>
          </a:p>
        </p:txBody>
      </p:sp>
      <p:cxnSp>
        <p:nvCxnSpPr>
          <p:cNvPr id="78064138" name=""/>
          <p:cNvCxnSpPr>
            <a:cxnSpLocks/>
          </p:cNvCxnSpPr>
          <p:nvPr/>
        </p:nvCxnSpPr>
        <p:spPr bwMode="auto">
          <a:xfrm rot="0" flipH="0" flipV="0">
            <a:off x="4235518" y="6481199"/>
            <a:ext cx="369687" cy="0"/>
          </a:xfrm>
          <a:prstGeom prst="line">
            <a:avLst/>
          </a:prstGeom>
          <a:ln w="19049" cap="flat" cmpd="sng" algn="ctr">
            <a:solidFill>
              <a:schemeClr val="bg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7364358" name=""/>
          <p:cNvSpPr txBox="1"/>
          <p:nvPr/>
        </p:nvSpPr>
        <p:spPr bwMode="auto">
          <a:xfrm flipH="0" flipV="0">
            <a:off x="5836351" y="6345909"/>
            <a:ext cx="487027" cy="270579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19049">
            <a:solidFill>
              <a:schemeClr val="tx1"/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000">
                <a:solidFill>
                  <a:schemeClr val="tx1"/>
                </a:solidFill>
              </a:rPr>
              <a:t>Text</a:t>
            </a:r>
            <a:endParaRPr sz="1000">
              <a:solidFill>
                <a:schemeClr val="bg1"/>
              </a:solidFill>
            </a:endParaRPr>
          </a:p>
        </p:txBody>
      </p:sp>
      <p:cxnSp>
        <p:nvCxnSpPr>
          <p:cNvPr id="1450124538" name=""/>
          <p:cNvCxnSpPr>
            <a:cxnSpLocks/>
          </p:cNvCxnSpPr>
          <p:nvPr/>
        </p:nvCxnSpPr>
        <p:spPr bwMode="auto">
          <a:xfrm rot="0" flipH="0" flipV="0">
            <a:off x="5485880" y="6481199"/>
            <a:ext cx="350469" cy="0"/>
          </a:xfrm>
          <a:prstGeom prst="bentConnector3">
            <a:avLst>
              <a:gd name="adj1" fmla="val 50000"/>
            </a:avLst>
          </a:prstGeom>
          <a:ln w="19049" cap="flat" cmpd="sng" algn="ctr">
            <a:solidFill>
              <a:schemeClr val="bg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7817921" name=""/>
          <p:cNvSpPr txBox="1"/>
          <p:nvPr/>
        </p:nvSpPr>
        <p:spPr bwMode="auto">
          <a:xfrm flipH="0" flipV="0">
            <a:off x="5836350" y="5841688"/>
            <a:ext cx="870254" cy="270579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 w="19049">
            <a:solidFill>
              <a:schemeClr val="tx1"/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000"/>
              <a:t>IconButton</a:t>
            </a:r>
            <a:endParaRPr sz="1000"/>
          </a:p>
        </p:txBody>
      </p:sp>
      <p:cxnSp>
        <p:nvCxnSpPr>
          <p:cNvPr id="46856531" name=""/>
          <p:cNvCxnSpPr>
            <a:cxnSpLocks/>
            <a:stCxn id="1873307374" idx="3"/>
            <a:endCxn id="437817921" idx="1"/>
          </p:cNvCxnSpPr>
          <p:nvPr/>
        </p:nvCxnSpPr>
        <p:spPr bwMode="auto">
          <a:xfrm rot="0" flipH="0" flipV="1">
            <a:off x="5486240" y="5976979"/>
            <a:ext cx="350108" cy="504217"/>
          </a:xfrm>
          <a:prstGeom prst="bentConnector3">
            <a:avLst>
              <a:gd name="adj1" fmla="val 50000"/>
            </a:avLst>
          </a:prstGeom>
          <a:ln w="19049" cap="flat" cmpd="sng" algn="ctr">
            <a:solidFill>
              <a:schemeClr val="bg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493493" name=""/>
          <p:cNvCxnSpPr>
            <a:cxnSpLocks/>
            <a:stCxn id="749789475" idx="6"/>
            <a:endCxn id="1468459099" idx="2"/>
          </p:cNvCxnSpPr>
          <p:nvPr/>
        </p:nvCxnSpPr>
        <p:spPr bwMode="auto">
          <a:xfrm rot="0" flipH="0" flipV="0">
            <a:off x="2409936" y="5963789"/>
            <a:ext cx="937009" cy="517409"/>
          </a:xfrm>
          <a:prstGeom prst="bentConnector3">
            <a:avLst>
              <a:gd name="adj1" fmla="val 50000"/>
            </a:avLst>
          </a:prstGeom>
          <a:ln w="19049" cap="flat" cmpd="sng" algn="ctr">
            <a:solidFill>
              <a:schemeClr val="bg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643359" name=""/>
          <p:cNvSpPr txBox="1"/>
          <p:nvPr/>
        </p:nvSpPr>
        <p:spPr bwMode="auto">
          <a:xfrm flipH="0" flipV="0">
            <a:off x="4319233" y="5306421"/>
            <a:ext cx="608424" cy="244199"/>
          </a:xfrm>
          <a:prstGeom prst="rect">
            <a:avLst/>
          </a:prstGeom>
          <a:solidFill>
            <a:srgbClr val="FFFF00"/>
          </a:solidFill>
          <a:ln w="19049">
            <a:solidFill>
              <a:schemeClr val="tx1"/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000"/>
              <a:t>Center</a:t>
            </a:r>
            <a:endParaRPr sz="800"/>
          </a:p>
        </p:txBody>
      </p:sp>
      <p:sp>
        <p:nvSpPr>
          <p:cNvPr id="1042670141" name=""/>
          <p:cNvSpPr txBox="1"/>
          <p:nvPr/>
        </p:nvSpPr>
        <p:spPr bwMode="auto">
          <a:xfrm flipH="0" flipV="0">
            <a:off x="5348602" y="5293232"/>
            <a:ext cx="487747" cy="270579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19049">
            <a:solidFill>
              <a:schemeClr val="tx1"/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000">
                <a:solidFill>
                  <a:schemeClr val="tx1"/>
                </a:solidFill>
              </a:rPr>
              <a:t>Text</a:t>
            </a:r>
            <a:endParaRPr sz="1000">
              <a:solidFill>
                <a:schemeClr val="bg1"/>
              </a:solidFill>
            </a:endParaRPr>
          </a:p>
        </p:txBody>
      </p:sp>
      <p:cxnSp>
        <p:nvCxnSpPr>
          <p:cNvPr id="2129802838" name=""/>
          <p:cNvCxnSpPr>
            <a:cxnSpLocks/>
            <a:stCxn id="1191869657" idx="3"/>
            <a:endCxn id="322643359" idx="1"/>
          </p:cNvCxnSpPr>
          <p:nvPr/>
        </p:nvCxnSpPr>
        <p:spPr bwMode="auto">
          <a:xfrm rot="0" flipH="0" flipV="1">
            <a:off x="3875307" y="5428522"/>
            <a:ext cx="443926" cy="0"/>
          </a:xfrm>
          <a:prstGeom prst="bentConnector3">
            <a:avLst>
              <a:gd name="adj1" fmla="val 50000"/>
            </a:avLst>
          </a:prstGeom>
          <a:ln w="19049" cap="flat" cmpd="sng" algn="ctr">
            <a:solidFill>
              <a:schemeClr val="bg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5584548" name=""/>
          <p:cNvCxnSpPr>
            <a:cxnSpLocks/>
            <a:stCxn id="322643359" idx="3"/>
            <a:endCxn id="1042670141" idx="1"/>
          </p:cNvCxnSpPr>
          <p:nvPr/>
        </p:nvCxnSpPr>
        <p:spPr bwMode="auto">
          <a:xfrm rot="0" flipH="0" flipV="0">
            <a:off x="4927659" y="5428522"/>
            <a:ext cx="420942" cy="0"/>
          </a:xfrm>
          <a:prstGeom prst="bentConnector3">
            <a:avLst>
              <a:gd name="adj1" fmla="val 50000"/>
            </a:avLst>
          </a:prstGeom>
          <a:ln w="19049" cap="flat" cmpd="sng" algn="ctr">
            <a:solidFill>
              <a:schemeClr val="bg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6830817" name=""/>
          <p:cNvSpPr txBox="1"/>
          <p:nvPr/>
        </p:nvSpPr>
        <p:spPr bwMode="auto">
          <a:xfrm flipH="0" flipV="0">
            <a:off x="3924919" y="5719589"/>
            <a:ext cx="558874" cy="244199"/>
          </a:xfrm>
          <a:prstGeom prst="rect">
            <a:avLst/>
          </a:prstGeom>
          <a:solidFill>
            <a:schemeClr val="accent4"/>
          </a:solidFill>
          <a:ln w="19049">
            <a:solidFill>
              <a:schemeClr val="tx1"/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000">
                <a:solidFill>
                  <a:schemeClr val="tx1"/>
                </a:solidFill>
              </a:rPr>
              <a:t>Image</a:t>
            </a:r>
            <a:endParaRPr sz="1000">
              <a:solidFill>
                <a:schemeClr val="tx1"/>
              </a:solidFill>
            </a:endParaRPr>
          </a:p>
        </p:txBody>
      </p:sp>
      <p:sp>
        <p:nvSpPr>
          <p:cNvPr id="612560638" name=""/>
          <p:cNvSpPr txBox="1"/>
          <p:nvPr/>
        </p:nvSpPr>
        <p:spPr bwMode="auto">
          <a:xfrm flipH="0" flipV="0">
            <a:off x="3832398" y="2088259"/>
            <a:ext cx="558874" cy="244199"/>
          </a:xfrm>
          <a:prstGeom prst="rect">
            <a:avLst/>
          </a:prstGeom>
          <a:solidFill>
            <a:schemeClr val="accent4"/>
          </a:solidFill>
          <a:ln w="19049">
            <a:solidFill>
              <a:schemeClr val="tx1"/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000">
                <a:solidFill>
                  <a:schemeClr val="tx1"/>
                </a:solidFill>
              </a:rPr>
              <a:t>Image</a:t>
            </a:r>
            <a:endParaRPr sz="1000">
              <a:solidFill>
                <a:schemeClr val="tx1"/>
              </a:solidFill>
            </a:endParaRPr>
          </a:p>
        </p:txBody>
      </p:sp>
      <p:sp>
        <p:nvSpPr>
          <p:cNvPr id="791959077" name=""/>
          <p:cNvSpPr txBox="1"/>
          <p:nvPr/>
        </p:nvSpPr>
        <p:spPr bwMode="auto">
          <a:xfrm flipH="0" flipV="0">
            <a:off x="3787348" y="4739784"/>
            <a:ext cx="558874" cy="244199"/>
          </a:xfrm>
          <a:prstGeom prst="rect">
            <a:avLst/>
          </a:prstGeom>
          <a:solidFill>
            <a:schemeClr val="accent4"/>
          </a:solidFill>
          <a:ln w="19049">
            <a:solidFill>
              <a:schemeClr val="tx1"/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000">
                <a:solidFill>
                  <a:schemeClr val="tx1"/>
                </a:solidFill>
              </a:rPr>
              <a:t>Image</a:t>
            </a:r>
            <a:endParaRPr sz="1000">
              <a:solidFill>
                <a:schemeClr val="tx1"/>
              </a:solidFill>
            </a:endParaRPr>
          </a:p>
        </p:txBody>
      </p:sp>
      <p:cxnSp>
        <p:nvCxnSpPr>
          <p:cNvPr id="1935310855" name=""/>
          <p:cNvCxnSpPr>
            <a:cxnSpLocks/>
            <a:stCxn id="1191869657" idx="2"/>
            <a:endCxn id="1656830817" idx="1"/>
          </p:cNvCxnSpPr>
          <p:nvPr/>
        </p:nvCxnSpPr>
        <p:spPr bwMode="auto">
          <a:xfrm rot="5399977" flipH="0" flipV="1">
            <a:off x="3623574" y="5540344"/>
            <a:ext cx="291067" cy="311622"/>
          </a:xfrm>
          <a:prstGeom prst="bentConnector2">
            <a:avLst/>
          </a:prstGeom>
          <a:ln w="19049" cap="flat" cmpd="sng" algn="ctr">
            <a:solidFill>
              <a:schemeClr val="bg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041817" name=""/>
          <p:cNvCxnSpPr>
            <a:cxnSpLocks/>
            <a:stCxn id="563173158" idx="2"/>
            <a:endCxn id="791959077" idx="1"/>
          </p:cNvCxnSpPr>
          <p:nvPr/>
        </p:nvCxnSpPr>
        <p:spPr bwMode="auto">
          <a:xfrm rot="5399977" flipH="0" flipV="1">
            <a:off x="3552122" y="4626658"/>
            <a:ext cx="247136" cy="223315"/>
          </a:xfrm>
          <a:prstGeom prst="bentConnector2">
            <a:avLst/>
          </a:prstGeom>
          <a:ln w="19049" cap="flat" cmpd="sng" algn="ctr">
            <a:solidFill>
              <a:schemeClr val="bg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9830059" name=""/>
          <p:cNvCxnSpPr>
            <a:cxnSpLocks/>
            <a:stCxn id="1979799293" idx="2"/>
            <a:endCxn id="612560638" idx="1"/>
          </p:cNvCxnSpPr>
          <p:nvPr/>
        </p:nvCxnSpPr>
        <p:spPr bwMode="auto">
          <a:xfrm rot="5399977" flipH="0" flipV="1">
            <a:off x="3586191" y="1964152"/>
            <a:ext cx="224227" cy="268185"/>
          </a:xfrm>
          <a:prstGeom prst="bentConnector2">
            <a:avLst/>
          </a:prstGeom>
          <a:ln w="19049" cap="flat" cmpd="sng" algn="ctr">
            <a:solidFill>
              <a:schemeClr val="bg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9789475" name=""/>
          <p:cNvSpPr txBox="1"/>
          <p:nvPr/>
        </p:nvSpPr>
        <p:spPr bwMode="auto">
          <a:xfrm flipH="0" flipV="0">
            <a:off x="1624853" y="5812743"/>
            <a:ext cx="785082" cy="302091"/>
          </a:xfrm>
          <a:prstGeom prst="ellipse">
            <a:avLst/>
          </a:prstGeom>
          <a:solidFill>
            <a:srgbClr val="FF0000"/>
          </a:solidFill>
          <a:ln w="19049">
            <a:solidFill>
              <a:schemeClr val="tx1"/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800">
                <a:solidFill>
                  <a:schemeClr val="tx1"/>
                </a:solidFill>
              </a:rPr>
              <a:t>Scaffold</a:t>
            </a:r>
            <a:endParaRPr sz="800">
              <a:solidFill>
                <a:schemeClr val="tx1"/>
              </a:solidFill>
            </a:endParaRPr>
          </a:p>
        </p:txBody>
      </p:sp>
      <p:cxnSp>
        <p:nvCxnSpPr>
          <p:cNvPr id="85194968" name=""/>
          <p:cNvCxnSpPr>
            <a:cxnSpLocks/>
            <a:stCxn id="1396586058" idx="2"/>
            <a:endCxn id="749789475" idx="0"/>
          </p:cNvCxnSpPr>
          <p:nvPr/>
        </p:nvCxnSpPr>
        <p:spPr bwMode="auto">
          <a:xfrm rot="5399977" flipH="0" flipV="0">
            <a:off x="1815145" y="5610493"/>
            <a:ext cx="404499" cy="0"/>
          </a:xfrm>
          <a:prstGeom prst="bentConnector3">
            <a:avLst>
              <a:gd name="adj1" fmla="val 50000"/>
            </a:avLst>
          </a:prstGeom>
          <a:ln w="19049" cap="flat" cmpd="sng" algn="ctr">
            <a:solidFill>
              <a:schemeClr val="bg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1723351" name="Заголовок 1"/>
          <p:cNvSpPr>
            <a:spLocks noGrp="1"/>
          </p:cNvSpPr>
          <p:nvPr>
            <p:ph type="title"/>
          </p:nvPr>
        </p:nvSpPr>
        <p:spPr bwMode="auto">
          <a:xfrm flipH="0" flipV="0">
            <a:off x="259229" y="933"/>
            <a:ext cx="2935402" cy="634065"/>
          </a:xfrm>
        </p:spPr>
        <p:txBody>
          <a:bodyPr/>
          <a:lstStyle/>
          <a:p>
            <a:pPr>
              <a:defRPr/>
            </a:pPr>
            <a:r>
              <a:rPr sz="2200">
                <a:solidFill>
                  <a:schemeClr val="bg1"/>
                </a:solidFill>
              </a:rPr>
              <a:t>Техническая часть</a:t>
            </a:r>
            <a:endParaRPr sz="2200">
              <a:solidFill>
                <a:schemeClr val="bg1"/>
              </a:solidFill>
            </a:endParaRPr>
          </a:p>
        </p:txBody>
      </p:sp>
      <p:sp>
        <p:nvSpPr>
          <p:cNvPr id="1862798471" name="Объект 2"/>
          <p:cNvSpPr>
            <a:spLocks noGrp="1"/>
          </p:cNvSpPr>
          <p:nvPr>
            <p:ph idx="1"/>
          </p:nvPr>
        </p:nvSpPr>
        <p:spPr bwMode="auto">
          <a:xfrm flipH="0" flipV="0">
            <a:off x="523896" y="457573"/>
            <a:ext cx="4701519" cy="602769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 marL="0" indent="0">
              <a:buFont typeface="Arial"/>
              <a:buNone/>
              <a:defRPr/>
            </a:pPr>
            <a:r>
              <a:rPr lang="ru-RU" sz="1800" b="0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Сохраняет ссылку на изображение, используемое как фон для всех экранов приложения.</a:t>
            </a:r>
            <a:endParaRPr lang="ru-RU" sz="1800" b="0" i="0" u="none" strike="noStrike" cap="none" spc="0">
              <a:solidFill>
                <a:schemeClr val="bg1"/>
              </a:solidFill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ru-RU" sz="1800" b="0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Запускает приложение, вызывая функцию runApp и передавая в неё главный виджет CookieClickerApp.</a:t>
            </a:r>
            <a:endParaRPr lang="ru-RU" sz="1800" b="0" i="0" u="none" strike="noStrike" cap="none" spc="0">
              <a:solidFill>
                <a:schemeClr val="bg1"/>
              </a:solidFill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ru-RU" sz="1800" b="0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StatefulWidget используется, когда виджет должен хранить и изменять состояние, которое влияет на отображение.</a:t>
            </a:r>
            <a:endParaRPr lang="ru-RU" sz="1800" b="0" i="0" u="none" strike="noStrike" cap="none" spc="0">
              <a:solidFill>
                <a:schemeClr val="bg1"/>
              </a:solidFill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ru-RU" sz="1800" b="0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Здесь хранятся переменные состояния: cookies (количество печенек) и onGameScreen (какой экран показывать).</a:t>
            </a:r>
            <a:endParaRPr lang="ru-RU" sz="1800" b="0" i="0" u="none" strike="noStrike" cap="none" spc="0">
              <a:solidFill>
                <a:schemeClr val="bg1"/>
              </a:solidFill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ru-RU" sz="1800" b="0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 Методы incrementCookies, goToGameScreen, goToStartScreen изменяют состояние, вызывая setState(). Это сообщает Flutter, что нужно перестроить интерфейс с новыми данными.</a:t>
            </a:r>
            <a:endParaRPr lang="ru-RU" sz="1800" b="0" i="0" u="none" strike="noStrike" cap="none" spc="0">
              <a:solidFill>
                <a:schemeClr val="bg1"/>
              </a:solidFill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 lang="ru-RU" sz="1800" b="0" i="0" u="none" strike="noStrike" cap="none" spc="0">
              <a:solidFill>
                <a:schemeClr val="bg1"/>
              </a:solidFill>
              <a:latin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ru-RU" sz="1800" b="0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- Метод build() строит интерфейс, выбирая, какой экран показывать, в зависимости от значения onGameScreen. Если true — показывается игровой экран с текущим количеством печенек, иначе — стартовый экран.</a:t>
            </a:r>
            <a:endParaRPr lang="ru-RU" sz="1800">
              <a:solidFill>
                <a:schemeClr val="bg1"/>
              </a:solidFill>
            </a:endParaRPr>
          </a:p>
        </p:txBody>
      </p:sp>
      <p:pic>
        <p:nvPicPr>
          <p:cNvPr id="415830408" name=""/>
          <p:cNvPicPr>
            <a:picLocks noChangeAspect="1"/>
          </p:cNvPicPr>
          <p:nvPr/>
        </p:nvPicPr>
        <p:blipFill>
          <a:blip r:embed="rId3"/>
          <a:srcRect l="850" t="13888" r="48291" b="13670"/>
          <a:stretch/>
        </p:blipFill>
        <p:spPr bwMode="auto">
          <a:xfrm flipH="0" flipV="0">
            <a:off x="5225416" y="411348"/>
            <a:ext cx="6672450" cy="61201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2163668" name="Заголовок 1"/>
          <p:cNvSpPr>
            <a:spLocks noGrp="1"/>
          </p:cNvSpPr>
          <p:nvPr>
            <p:ph type="title"/>
          </p:nvPr>
        </p:nvSpPr>
        <p:spPr bwMode="auto">
          <a:xfrm flipH="0" flipV="0">
            <a:off x="249891" y="47623"/>
            <a:ext cx="3075476" cy="512668"/>
          </a:xfrm>
          <a:prstGeom prst="rect">
            <a:avLst/>
          </a:prstGeom>
          <a:noFill/>
        </p:spPr>
        <p:txBody>
          <a:bodyPr/>
          <a:lstStyle/>
          <a:p>
            <a:pPr>
              <a:defRPr/>
            </a:pPr>
            <a:r>
              <a:rPr lang="ru-RU" sz="2600" b="0" i="0" u="none" strike="noStrike" cap="none" spc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Техническая часть</a:t>
            </a:r>
            <a:endParaRPr sz="2600">
              <a:solidFill>
                <a:schemeClr val="bg1"/>
              </a:solidFill>
            </a:endParaRPr>
          </a:p>
        </p:txBody>
      </p:sp>
      <p:sp>
        <p:nvSpPr>
          <p:cNvPr id="1604311244" name="Объект 2"/>
          <p:cNvSpPr>
            <a:spLocks noGrp="1"/>
          </p:cNvSpPr>
          <p:nvPr>
            <p:ph idx="1"/>
          </p:nvPr>
        </p:nvSpPr>
        <p:spPr bwMode="auto">
          <a:xfrm flipH="0" flipV="0">
            <a:off x="511361" y="504264"/>
            <a:ext cx="7352388" cy="6291181"/>
          </a:xfrm>
        </p:spPr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ru-RU" sz="1600" b="0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Каждый экран (например, StartScreen, SettingsScreen, CookieClickerScreen) строится на основе виджета Scaffold:</a:t>
            </a:r>
            <a:endParaRPr lang="ru-RU" sz="1600" b="0" i="0" u="none" strike="noStrike" cap="none" spc="0">
              <a:solidFill>
                <a:schemeClr val="bg1"/>
              </a:solidFill>
              <a:latin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ru-RU" sz="1600" b="0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Scaffold предоставляет базовую структуру: верхнюю панель (AppBar), тело (body) и другие стандартные элементы.</a:t>
            </a:r>
            <a:endParaRPr lang="ru-RU" sz="1600" b="0" i="0" u="none" strike="noStrike" cap="none" spc="0">
              <a:solidFill>
                <a:schemeClr val="bg1"/>
              </a:solidFill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ru-RU" sz="1600" b="0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AppBar — верхняя панель с заголовком и кнопками (например, кнопка назад).</a:t>
            </a:r>
            <a:endParaRPr lang="ru-RU" sz="1600" b="0" i="0" u="none" strike="noStrike" cap="none" spc="0">
              <a:solidFill>
                <a:schemeClr val="bg1"/>
              </a:solidFill>
              <a:latin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ru-RU" sz="1600" b="0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Внутри body используется Container с фоновым изображением, что задаёт фон всему экрану.</a:t>
            </a:r>
            <a:endParaRPr lang="ru-RU" sz="1600" b="0" i="0" u="none" strike="noStrike" cap="none" spc="0">
              <a:solidFill>
                <a:schemeClr val="bg1"/>
              </a:solidFill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ru-RU" sz="1600" b="0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- ElevatedButton — кнопки с настраиваемым цветом и текстом.</a:t>
            </a:r>
            <a:endParaRPr lang="ru-RU" sz="1600" b="0" i="0" u="none" strike="noStrike" cap="none" spc="0">
              <a:solidFill>
                <a:schemeClr val="bg1"/>
              </a:solidFill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 lang="ru-RU" sz="1600" b="0" i="0" u="none" strike="noStrike" cap="none" spc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557080233" name=""/>
          <p:cNvPicPr>
            <a:picLocks noChangeAspect="1"/>
          </p:cNvPicPr>
          <p:nvPr/>
        </p:nvPicPr>
        <p:blipFill>
          <a:blip r:embed="rId3"/>
          <a:srcRect l="0" t="14025" r="74256" b="11492"/>
          <a:stretch/>
        </p:blipFill>
        <p:spPr bwMode="auto">
          <a:xfrm flipH="0" flipV="0">
            <a:off x="7947793" y="47623"/>
            <a:ext cx="4146176" cy="6747820"/>
          </a:xfrm>
          <a:prstGeom prst="rect">
            <a:avLst/>
          </a:prstGeom>
        </p:spPr>
      </p:pic>
      <p:pic>
        <p:nvPicPr>
          <p:cNvPr id="131428051" name=""/>
          <p:cNvPicPr>
            <a:picLocks noChangeAspect="1"/>
          </p:cNvPicPr>
          <p:nvPr/>
        </p:nvPicPr>
        <p:blipFill>
          <a:blip r:embed="rId4"/>
          <a:srcRect l="0" t="25599" r="72725" b="33414"/>
          <a:stretch/>
        </p:blipFill>
        <p:spPr bwMode="auto">
          <a:xfrm flipH="0" flipV="0">
            <a:off x="3996843" y="3174999"/>
            <a:ext cx="3866906" cy="3620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2049171" name="Заголовок 1"/>
          <p:cNvSpPr>
            <a:spLocks noGrp="1"/>
          </p:cNvSpPr>
          <p:nvPr>
            <p:ph type="title"/>
          </p:nvPr>
        </p:nvSpPr>
        <p:spPr bwMode="auto">
          <a:xfrm flipH="0" flipV="0">
            <a:off x="277905" y="28948"/>
            <a:ext cx="3178197" cy="522007"/>
          </a:xfrm>
        </p:spPr>
        <p:txBody>
          <a:bodyPr/>
          <a:lstStyle/>
          <a:p>
            <a:pPr>
              <a:defRPr/>
            </a:pPr>
            <a:r>
              <a:rPr lang="ru-RU" sz="2600" b="0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Техническая часть</a:t>
            </a:r>
            <a:endParaRPr sz="2600">
              <a:solidFill>
                <a:schemeClr val="bg1"/>
              </a:solidFill>
            </a:endParaRPr>
          </a:p>
        </p:txBody>
      </p:sp>
      <p:sp>
        <p:nvSpPr>
          <p:cNvPr id="1732468572" name="Объект 2"/>
          <p:cNvSpPr>
            <a:spLocks noGrp="1"/>
          </p:cNvSpPr>
          <p:nvPr>
            <p:ph idx="1"/>
          </p:nvPr>
        </p:nvSpPr>
        <p:spPr bwMode="auto">
          <a:xfrm flipH="0" flipV="0">
            <a:off x="477205" y="550955"/>
            <a:ext cx="5266764" cy="621926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0" indent="0">
              <a:buFont typeface="Arial"/>
              <a:buNone/>
              <a:defRPr/>
            </a:pPr>
            <a:r>
              <a:rPr lang="ru-RU" sz="1600" b="0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SettingsScreen — это StatelessWidget, то есть экран, который не хранит и не изменяет состояние.</a:t>
            </a:r>
            <a:r>
              <a:rPr lang="ru-RU" sz="1600" b="0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Он всегда отображает одно и то же содержимое, которое не меняется во время работы.</a:t>
            </a:r>
            <a:endParaRPr lang="ru-RU" sz="1600" b="0" i="0" u="none" strike="noStrike" cap="none" spc="0">
              <a:solidFill>
                <a:schemeClr val="bg1"/>
              </a:solidFill>
              <a:latin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ru-RU" sz="1600" b="0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Структура интерфейса</a:t>
            </a:r>
            <a:endParaRPr lang="ru-RU" sz="1600" b="0" i="0" u="none" strike="noStrike" cap="none" spc="0">
              <a:solidFill>
                <a:schemeClr val="bg1"/>
              </a:solidFill>
              <a:latin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ru-RU" sz="1600" b="0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backgroundColor: Colors.transparent — фон самого Scaffold прозрачный, чтобы не перекрывать фон из Container.</a:t>
            </a:r>
            <a:endParaRPr lang="ru-RU" sz="1600" b="0" i="0" u="none" strike="noStrike" cap="none" spc="0">
              <a:solidFill>
                <a:schemeClr val="bg1"/>
              </a:solidFill>
              <a:latin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ru-RU" sz="1600" b="0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AppBar — верхняя панель с заголовком «Настройки», выровненным по центру, с оранжевым фоном (orangeAccent).</a:t>
            </a:r>
            <a:endParaRPr lang="ru-RU" sz="1600" b="0" i="0" u="none" strike="noStrike" cap="none" spc="0">
              <a:solidFill>
                <a:schemeClr val="bg1"/>
              </a:solidFill>
              <a:latin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ru-RU" sz="1600" b="0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Тело — основная часть экрана:</a:t>
            </a:r>
            <a:endParaRPr lang="ru-RU" sz="1600" b="0" i="0" u="none" strike="noStrike" cap="none" spc="0">
              <a:solidFill>
                <a:schemeClr val="bg1"/>
              </a:solidFill>
              <a:latin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ru-RU" sz="1600" b="0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Обернут в Container с фоновым изображением, которое берётся из переменной backgroundImageUrl.</a:t>
            </a:r>
            <a:endParaRPr lang="ru-RU" sz="1600" b="0" i="0" u="none" strike="noStrike" cap="none" spc="0">
              <a:solidFill>
                <a:schemeClr val="bg1"/>
              </a:solidFill>
              <a:latin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ru-RU" sz="1600" b="0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Фон растягивается на весь экран (fit: BoxFit.cover).</a:t>
            </a:r>
            <a:endParaRPr lang="ru-RU" sz="1600" b="0" i="0" u="none" strike="noStrike" cap="none" spc="0">
              <a:solidFill>
                <a:schemeClr val="bg1"/>
              </a:solidFill>
              <a:latin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ru-RU" sz="1600" b="0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Внутри контейнера — Center, который центрирует дочерний виджет.</a:t>
            </a:r>
            <a:endParaRPr lang="ru-RU" sz="1600" b="0" i="0" u="none" strike="noStrike" cap="none" spc="0">
              <a:solidFill>
                <a:schemeClr val="bg1"/>
              </a:solidFill>
              <a:latin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ru-RU" sz="1600" b="0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Показывает экран с заголовком "Settings" и текстом "Settings - In Development".</a:t>
            </a:r>
            <a:endParaRPr sz="1600">
              <a:solidFill>
                <a:schemeClr val="bg1"/>
              </a:solidFill>
            </a:endParaRPr>
          </a:p>
        </p:txBody>
      </p:sp>
      <p:pic>
        <p:nvPicPr>
          <p:cNvPr id="899519281" name=""/>
          <p:cNvPicPr>
            <a:picLocks noChangeAspect="1"/>
          </p:cNvPicPr>
          <p:nvPr/>
        </p:nvPicPr>
        <p:blipFill>
          <a:blip r:embed="rId3"/>
          <a:srcRect l="0" t="13752" r="77780" b="44308"/>
          <a:stretch/>
        </p:blipFill>
        <p:spPr bwMode="auto">
          <a:xfrm flipH="0" flipV="0">
            <a:off x="5798485" y="28948"/>
            <a:ext cx="6349541" cy="67412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2284824" name="Заголовок 1"/>
          <p:cNvSpPr>
            <a:spLocks noGrp="1"/>
          </p:cNvSpPr>
          <p:nvPr>
            <p:ph type="title"/>
          </p:nvPr>
        </p:nvSpPr>
        <p:spPr bwMode="auto">
          <a:xfrm flipH="0" flipV="0">
            <a:off x="277905" y="10271"/>
            <a:ext cx="3112829" cy="531345"/>
          </a:xfrm>
        </p:spPr>
        <p:txBody>
          <a:bodyPr/>
          <a:lstStyle/>
          <a:p>
            <a:pPr>
              <a:defRPr/>
            </a:pPr>
            <a:r>
              <a:rPr lang="ru-RU" sz="2600" b="0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Техническая часть</a:t>
            </a:r>
            <a:endParaRPr sz="2600">
              <a:solidFill>
                <a:schemeClr val="bg1"/>
              </a:solidFill>
            </a:endParaRPr>
          </a:p>
        </p:txBody>
      </p:sp>
      <p:sp>
        <p:nvSpPr>
          <p:cNvPr id="975621046" name="Объект 2"/>
          <p:cNvSpPr>
            <a:spLocks noGrp="1"/>
          </p:cNvSpPr>
          <p:nvPr>
            <p:ph idx="1"/>
          </p:nvPr>
        </p:nvSpPr>
        <p:spPr bwMode="auto">
          <a:xfrm flipH="0" flipV="0">
            <a:off x="430514" y="541617"/>
            <a:ext cx="7517279" cy="609786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65000" lnSpcReduction="7000"/>
          </a:bodyPr>
          <a:lstStyle/>
          <a:p>
            <a:pPr marL="0" indent="0">
              <a:buFont typeface="Arial"/>
              <a:buNone/>
              <a:defRPr/>
            </a:pPr>
            <a:r>
              <a:rPr lang="ru-RU" sz="2600" b="0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createState() возвращает новый экземпляр _CookieClickerScreenState.</a:t>
            </a:r>
            <a:endParaRPr lang="ru-RU" sz="2600" b="0" i="0" u="none" strike="noStrike" cap="none" spc="0">
              <a:solidFill>
                <a:schemeClr val="bg1"/>
              </a:solidFill>
              <a:latin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ru-RU" sz="2600" b="0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В _CookieClickerScreenState реализован метод build(), который описывает, как отображать экран и реагировать на изменения.</a:t>
            </a:r>
            <a:endParaRPr sz="2600">
              <a:solidFill>
                <a:schemeClr val="bg1"/>
              </a:solidFill>
            </a:endParaRPr>
          </a:p>
          <a:p>
            <a:pPr marL="0" indent="0">
              <a:buFont typeface="Arial"/>
              <a:buNone/>
              <a:defRPr/>
            </a:pPr>
            <a:r>
              <a:rPr lang="ru-RU" sz="2600" b="0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_CookieClickerScreenState createState() =&gt; _CookieClickerScreenState();  </a:t>
            </a:r>
            <a:endParaRPr lang="ru-RU" sz="2600" b="0" i="0" u="none" strike="noStrike" cap="none" spc="0">
              <a:solidFill>
                <a:schemeClr val="bg1"/>
              </a:solidFill>
              <a:latin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ru-RU" sz="2600" b="0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это обязательный метод, который связывает StatefulWidget с его состоянием, позволяя управлять изменениями и обновлять</a:t>
            </a:r>
            <a:r>
              <a:rPr sz="2600">
                <a:solidFill>
                  <a:schemeClr val="bg1"/>
                </a:solidFill>
              </a:rPr>
              <a:t> интерфейс.</a:t>
            </a:r>
            <a:endParaRPr sz="2600">
              <a:solidFill>
                <a:schemeClr val="bg1"/>
              </a:solidFill>
            </a:endParaRPr>
          </a:p>
          <a:p>
            <a:pPr marL="0" indent="0">
              <a:buFont typeface="Arial"/>
              <a:buNone/>
              <a:defRPr/>
            </a:pPr>
            <a:endParaRPr sz="2600">
              <a:solidFill>
                <a:schemeClr val="bg1"/>
              </a:solidFill>
            </a:endParaRPr>
          </a:p>
          <a:p>
            <a:pPr marL="0" indent="0">
              <a:buFont typeface="Arial"/>
              <a:buNone/>
              <a:defRPr/>
            </a:pPr>
            <a:r>
              <a:rPr lang="ru-RU" sz="2600" b="0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Создаёт экран с прозрачным фоном и оранжевым AppBar.</a:t>
            </a:r>
            <a:endParaRPr lang="ru-RU" sz="2600" b="0" i="0" u="none" strike="noStrike" cap="none" spc="0">
              <a:solidFill>
                <a:schemeClr val="bg1"/>
              </a:solidFill>
              <a:latin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ru-RU" sz="2600" b="0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Показывает количество печенек (widget.cookies).</a:t>
            </a:r>
            <a:endParaRPr lang="ru-RU" sz="2600" b="0" i="0" u="none" strike="noStrike" cap="none" spc="0">
              <a:solidFill>
                <a:schemeClr val="bg1"/>
              </a:solidFill>
              <a:latin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ru-RU" sz="2600" b="0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Отображает изображение печеньки, на которое можно нажать через </a:t>
            </a:r>
            <a:r>
              <a:rPr lang="ru-RU" sz="2600" b="0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(</a:t>
            </a:r>
            <a:r>
              <a:rPr lang="ru-RU" sz="2600" b="0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GestureDetector), чтобы вызвать widget.onIncrement — функцию увеличения счётчика.</a:t>
            </a:r>
            <a:endParaRPr lang="ru-RU" sz="2600" b="0" i="0" u="none" strike="noStrike" cap="none" spc="0">
              <a:solidFill>
                <a:schemeClr val="bg1"/>
              </a:solidFill>
              <a:latin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ru-RU" sz="2600" b="0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Кнопка "назад" в AppBar вызывает widget.onBack — возвращение на стартовый экран.</a:t>
            </a:r>
            <a:endParaRPr lang="ru-RU" sz="2600" b="0" i="0" u="none" strike="noStrike" cap="none" spc="0">
              <a:solidFill>
                <a:schemeClr val="bg1"/>
              </a:solidFill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ru-RU" sz="2600" b="1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Взаимодействие с родительским виджетом</a:t>
            </a:r>
            <a:r>
              <a:rPr lang="ru-RU" sz="2600" b="1" i="0" u="none" strike="noStrike" cap="none" spc="0">
                <a:solidFill>
                  <a:schemeClr val="bg1"/>
                </a:solidFill>
                <a:latin typeface="Arial"/>
                <a:cs typeface="Arial"/>
              </a:rPr>
              <a:t>.</a:t>
            </a:r>
            <a:endParaRPr sz="2600" b="1" i="0" u="none" strike="noStrike" cap="none" spc="0">
              <a:solidFill>
                <a:schemeClr val="bg1"/>
              </a:solidFill>
              <a:latin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ru-RU" sz="2600" b="0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Все данные и функции передаются из родительского виджета через параметры:</a:t>
            </a:r>
            <a:endParaRPr lang="ru-RU" sz="2600" b="0" i="0" u="none" strike="noStrike" cap="none" spc="0">
              <a:solidFill>
                <a:schemeClr val="bg1"/>
              </a:solidFill>
              <a:latin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ru-RU" sz="2600" b="0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cookies — текущее количество печенек.</a:t>
            </a:r>
            <a:endParaRPr lang="ru-RU" sz="2600" b="0" i="0" u="none" strike="noStrike" cap="none" spc="0">
              <a:solidFill>
                <a:schemeClr val="bg1"/>
              </a:solidFill>
              <a:latin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ru-RU" sz="2600" b="0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onIncrement — функция для увеличения счётчика.</a:t>
            </a:r>
            <a:endParaRPr lang="ru-RU" sz="2600" b="0" i="0" u="none" strike="noStrike" cap="none" spc="0">
              <a:solidFill>
                <a:schemeClr val="bg1"/>
              </a:solidFill>
              <a:latin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ru-RU" sz="2600" b="0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onBack — функция для возврата на стартовый экран.</a:t>
            </a:r>
            <a:endParaRPr lang="ru-RU" sz="2600" b="0" i="0" u="none" strike="noStrike" cap="none" spc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252191255" name=""/>
          <p:cNvPicPr>
            <a:picLocks noChangeAspect="1"/>
          </p:cNvPicPr>
          <p:nvPr/>
        </p:nvPicPr>
        <p:blipFill>
          <a:blip r:embed="rId3"/>
          <a:srcRect l="0" t="12935" r="77473" b="11628"/>
          <a:stretch/>
        </p:blipFill>
        <p:spPr bwMode="auto">
          <a:xfrm flipH="0" flipV="0">
            <a:off x="8031837" y="56029"/>
            <a:ext cx="4090146" cy="67371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Р7-Офис/2024.2.1.466</Application>
  <DocSecurity>0</DocSecurity>
  <PresentationFormat>Widescreen</PresentationFormat>
  <Paragraphs>0</Paragraphs>
  <Slides>12</Slides>
  <Notes>12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8</cp:revision>
  <dcterms:created xsi:type="dcterms:W3CDTF">2012-12-03T06:56:55Z</dcterms:created>
  <dcterms:modified xsi:type="dcterms:W3CDTF">2025-06-06T05:51:16Z</dcterms:modified>
  <cp:category/>
  <cp:contentStatus/>
  <cp:version/>
</cp:coreProperties>
</file>